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29" r:id="rId2"/>
    <p:sldMasterId id="2147483662" r:id="rId3"/>
    <p:sldMasterId id="2147483706" r:id="rId4"/>
    <p:sldMasterId id="2147483704" r:id="rId5"/>
    <p:sldMasterId id="2147483691" r:id="rId6"/>
    <p:sldMasterId id="2147483731" r:id="rId7"/>
    <p:sldMasterId id="2147483745" r:id="rId8"/>
  </p:sldMasterIdLst>
  <p:notesMasterIdLst>
    <p:notesMasterId r:id="rId28"/>
  </p:notesMasterIdLst>
  <p:sldIdLst>
    <p:sldId id="527" r:id="rId9"/>
    <p:sldId id="596" r:id="rId10"/>
    <p:sldId id="597" r:id="rId11"/>
    <p:sldId id="615" r:id="rId12"/>
    <p:sldId id="599" r:id="rId13"/>
    <p:sldId id="600" r:id="rId14"/>
    <p:sldId id="616" r:id="rId15"/>
    <p:sldId id="602" r:id="rId16"/>
    <p:sldId id="604" r:id="rId17"/>
    <p:sldId id="605" r:id="rId18"/>
    <p:sldId id="606" r:id="rId19"/>
    <p:sldId id="622" r:id="rId20"/>
    <p:sldId id="617" r:id="rId21"/>
    <p:sldId id="608" r:id="rId22"/>
    <p:sldId id="609" r:id="rId23"/>
    <p:sldId id="618" r:id="rId24"/>
    <p:sldId id="611" r:id="rId25"/>
    <p:sldId id="613" r:id="rId26"/>
    <p:sldId id="614" r:id="rId27"/>
  </p:sldIdLst>
  <p:sldSz cx="10691813" cy="7559675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9F"/>
    <a:srgbClr val="0C7DA4"/>
    <a:srgbClr val="FFFFFF"/>
    <a:srgbClr val="FF9E00"/>
    <a:srgbClr val="FBFBFB"/>
    <a:srgbClr val="10759D"/>
    <a:srgbClr val="3389AB"/>
    <a:srgbClr val="00749C"/>
    <a:srgbClr val="0C65AF"/>
    <a:srgbClr val="E42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6" autoAdjust="0"/>
    <p:restoredTop sz="94660"/>
  </p:normalViewPr>
  <p:slideViewPr>
    <p:cSldViewPr snapToGrid="0">
      <p:cViewPr varScale="1">
        <p:scale>
          <a:sx n="55" d="100"/>
          <a:sy n="55" d="100"/>
        </p:scale>
        <p:origin x="1252" y="28"/>
      </p:cViewPr>
      <p:guideLst>
        <p:guide orient="horz" pos="2381"/>
        <p:guide pos="33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83474738263507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2-4449-B70A-AFE8A017F5C5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82-4449-B70A-AFE8A017F5C5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82-4449-B70A-AFE8A017F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018800"/>
        <c:axId val="97018408"/>
      </c:barChart>
      <c:catAx>
        <c:axId val="9701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018408"/>
        <c:crosses val="autoZero"/>
        <c:auto val="1"/>
        <c:lblAlgn val="ctr"/>
        <c:lblOffset val="100"/>
        <c:noMultiLvlLbl val="0"/>
      </c:catAx>
      <c:valAx>
        <c:axId val="97018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01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83474738263507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2-4449-B70A-AFE8A017F5C5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82-4449-B70A-AFE8A017F5C5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82-4449-B70A-AFE8A017F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870824"/>
        <c:axId val="127876312"/>
      </c:barChart>
      <c:catAx>
        <c:axId val="127870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7876312"/>
        <c:crosses val="autoZero"/>
        <c:auto val="1"/>
        <c:lblAlgn val="ctr"/>
        <c:lblOffset val="100"/>
        <c:noMultiLvlLbl val="0"/>
      </c:catAx>
      <c:valAx>
        <c:axId val="12787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7870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0CFF9-7A74-4247-B5B2-3CB6FDF3305A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9903F-3722-4BFD-ADE7-C8642EE6A9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72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tif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BB20429-4CDB-664D-99D6-BD712A577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4" y="0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4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35014" y="403225"/>
            <a:ext cx="9221787" cy="146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79F"/>
                </a:solidFill>
              </a:defRPr>
            </a:lvl1pPr>
          </a:lstStyle>
          <a:p>
            <a:r>
              <a:rPr lang="de-DE" dirty="0"/>
              <a:t>Bezirksvorstandssitzung</a:t>
            </a:r>
          </a:p>
        </p:txBody>
      </p:sp>
    </p:spTree>
    <p:extLst>
      <p:ext uri="{BB962C8B-B14F-4D97-AF65-F5344CB8AC3E}">
        <p14:creationId xmlns:p14="http://schemas.microsoft.com/office/powerpoint/2010/main" val="1954714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2364915-1D17-E24B-850E-BCF93913C1BB}"/>
              </a:ext>
            </a:extLst>
          </p:cNvPr>
          <p:cNvSpPr txBox="1"/>
          <p:nvPr userDrawn="1"/>
        </p:nvSpPr>
        <p:spPr>
          <a:xfrm>
            <a:off x="7290123" y="1259557"/>
            <a:ext cx="3401690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>
              <a:buFont typeface="+mj-lt"/>
              <a:buNone/>
              <a:defRPr/>
            </a:pP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endParaRPr lang="de-DE" sz="2052" dirty="0">
              <a:solidFill>
                <a:srgbClr val="000000"/>
              </a:solidFill>
            </a:endParaRP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24400" cy="75596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254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Titel.jpg"/>
          <p:cNvPicPr>
            <a:picLocks noChangeAspect="1"/>
          </p:cNvPicPr>
          <p:nvPr userDrawn="1"/>
        </p:nvPicPr>
        <p:blipFill>
          <a:blip r:embed="rId2" cstate="print"/>
          <a:srcRect l="10889" t="15854" r="10576" b="21077"/>
          <a:stretch>
            <a:fillRect/>
          </a:stretch>
        </p:blipFill>
        <p:spPr>
          <a:xfrm>
            <a:off x="236622" y="90954"/>
            <a:ext cx="10240479" cy="7307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kopfzeile_erinnern.jpg"/>
          <p:cNvPicPr>
            <a:picLocks noChangeAspect="1"/>
          </p:cNvPicPr>
          <p:nvPr userDrawn="1"/>
        </p:nvPicPr>
        <p:blipFill>
          <a:blip r:embed="rId2" cstate="print"/>
          <a:srcRect l="14147" r="5193" b="10693"/>
          <a:stretch>
            <a:fillRect/>
          </a:stretch>
        </p:blipFill>
        <p:spPr>
          <a:xfrm>
            <a:off x="275276" y="56983"/>
            <a:ext cx="10173180" cy="2124417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275275" y="6664553"/>
            <a:ext cx="10173180" cy="616804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8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414282" y="6634501"/>
            <a:ext cx="7717657" cy="661646"/>
          </a:xfrm>
          <a:prstGeom prst="rect">
            <a:avLst/>
          </a:prstGeom>
        </p:spPr>
        <p:txBody>
          <a:bodyPr vert="horz" lIns="75597" tIns="37798" rIns="75597" bIns="37798" rtlCol="0" anchor="ctr">
            <a:normAutofit/>
          </a:bodyPr>
          <a:lstStyle>
            <a:lvl1pPr>
              <a:defRPr>
                <a:latin typeface="Aller Display" pitchFamily="2" charset="0"/>
              </a:defRPr>
            </a:lvl1pPr>
          </a:lstStyle>
          <a:p>
            <a:pPr marL="0" marR="0" lvl="0" indent="0" algn="r" defTabSz="7559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1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ler Display" pitchFamily="2" charset="0"/>
                <a:ea typeface="+mj-ea"/>
                <a:cs typeface="+mj-cs"/>
              </a:rPr>
              <a:t>VOLKSBUND DEUTSCHE KRIEGSGRÄBERFÜRSORGE E. V.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02351" y="2924516"/>
            <a:ext cx="8838273" cy="1501435"/>
          </a:xfrm>
          <a:prstGeom prst="rect">
            <a:avLst/>
          </a:prstGeom>
        </p:spPr>
        <p:txBody>
          <a:bodyPr anchor="t"/>
          <a:lstStyle>
            <a:lvl1pPr algn="r">
              <a:defRPr sz="3638" b="1" cap="all"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idx="1"/>
          </p:nvPr>
        </p:nvSpPr>
        <p:spPr>
          <a:xfrm>
            <a:off x="289206" y="4526027"/>
            <a:ext cx="8855141" cy="1653678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315">
                <a:solidFill>
                  <a:schemeClr val="tx1">
                    <a:tint val="75000"/>
                  </a:schemeClr>
                </a:solidFill>
                <a:latin typeface="Aller" pitchFamily="2" charset="0"/>
              </a:defRPr>
            </a:lvl1pPr>
            <a:lvl2pPr marL="37798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96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3944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925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905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7886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5868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3849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244" y="2046004"/>
            <a:ext cx="10149245" cy="4706958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8"/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3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8"/>
            <a:ext cx="1220778" cy="15344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blauen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244" y="2046004"/>
            <a:ext cx="10149245" cy="4706958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7" y="594193"/>
            <a:ext cx="10018766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tx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043" y="4857795"/>
            <a:ext cx="9088041" cy="1501435"/>
          </a:xfrm>
          <a:prstGeom prst="rect">
            <a:avLst/>
          </a:prstGeom>
        </p:spPr>
        <p:txBody>
          <a:bodyPr anchor="t"/>
          <a:lstStyle>
            <a:lvl1pPr algn="r">
              <a:defRPr sz="3307" b="1" cap="all"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5043" y="3204115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653">
                <a:solidFill>
                  <a:schemeClr val="tx1">
                    <a:tint val="75000"/>
                  </a:schemeClr>
                </a:solidFill>
                <a:latin typeface="Aller" pitchFamily="2" charset="0"/>
              </a:defRPr>
            </a:lvl1pPr>
            <a:lvl2pPr marL="377982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596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3944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4pPr>
            <a:lvl5pPr marL="1511925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5pPr>
            <a:lvl6pPr marL="1889905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6pPr>
            <a:lvl7pPr marL="2267886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7pPr>
            <a:lvl8pPr marL="2645868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8pPr>
            <a:lvl9pPr marL="3023849" indent="0">
              <a:buNone/>
              <a:defRPr sz="11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9206" y="2098533"/>
            <a:ext cx="4989878" cy="465442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2315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984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653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09557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8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8"/>
            <a:ext cx="1220778" cy="153449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3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3"/>
          </p:nvPr>
        </p:nvSpPr>
        <p:spPr>
          <a:xfrm>
            <a:off x="5444492" y="2101290"/>
            <a:ext cx="4989878" cy="465442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2315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984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653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ohne blauen Bla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9206" y="2098533"/>
            <a:ext cx="4989878" cy="465442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2315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984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653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09557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9" y="594193"/>
            <a:ext cx="10005621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tx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3"/>
          </p:nvPr>
        </p:nvSpPr>
        <p:spPr>
          <a:xfrm>
            <a:off x="5444492" y="2101290"/>
            <a:ext cx="4989878" cy="465442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2315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984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653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6059" y="2105270"/>
            <a:ext cx="4982142" cy="6418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84" b="1">
                <a:latin typeface="Aller Display" pitchFamily="2" charset="0"/>
              </a:defRPr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30830" y="2105270"/>
            <a:ext cx="5006834" cy="6418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84" b="1">
                <a:latin typeface="Aller Display" pitchFamily="2" charset="0"/>
              </a:defRPr>
            </a:lvl1pPr>
            <a:lvl2pPr marL="377982" indent="0">
              <a:buNone/>
              <a:defRPr sz="1653" b="1"/>
            </a:lvl2pPr>
            <a:lvl3pPr marL="755962" indent="0">
              <a:buNone/>
              <a:defRPr sz="1488" b="1"/>
            </a:lvl3pPr>
            <a:lvl4pPr marL="1133944" indent="0">
              <a:buNone/>
              <a:defRPr sz="1323" b="1"/>
            </a:lvl4pPr>
            <a:lvl5pPr marL="1511925" indent="0">
              <a:buNone/>
              <a:defRPr sz="1323" b="1"/>
            </a:lvl5pPr>
            <a:lvl6pPr marL="1889905" indent="0">
              <a:buNone/>
              <a:defRPr sz="1323" b="1"/>
            </a:lvl6pPr>
            <a:lvl7pPr marL="2267886" indent="0">
              <a:buNone/>
              <a:defRPr sz="1323" b="1"/>
            </a:lvl7pPr>
            <a:lvl8pPr marL="2645868" indent="0">
              <a:buNone/>
              <a:defRPr sz="1323" b="1"/>
            </a:lvl8pPr>
            <a:lvl9pPr marL="3023849" indent="0">
              <a:buNone/>
              <a:defRPr sz="1323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8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8"/>
            <a:ext cx="1220778" cy="1534495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3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13"/>
          </p:nvPr>
        </p:nvSpPr>
        <p:spPr>
          <a:xfrm>
            <a:off x="289206" y="2825586"/>
            <a:ext cx="4989878" cy="392737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2315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984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653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14"/>
          </p:nvPr>
        </p:nvSpPr>
        <p:spPr>
          <a:xfrm>
            <a:off x="5416018" y="2905252"/>
            <a:ext cx="4989878" cy="3853019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2315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984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653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F4FCE2-7415-B14A-8E8F-8125AB8B5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4" y="-10288"/>
            <a:ext cx="7124700" cy="75565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2364915-1D17-E24B-850E-BCF93913C1BB}"/>
              </a:ext>
            </a:extLst>
          </p:cNvPr>
          <p:cNvSpPr txBox="1"/>
          <p:nvPr userDrawn="1"/>
        </p:nvSpPr>
        <p:spPr>
          <a:xfrm>
            <a:off x="7290123" y="1259557"/>
            <a:ext cx="3401690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defTabSz="1042879">
              <a:buFont typeface="+mj-lt"/>
              <a:buNone/>
              <a:defRPr/>
            </a:pP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endParaRPr lang="de-DE" sz="205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13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8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8"/>
            <a:ext cx="1220778" cy="1534495"/>
          </a:xfrm>
          <a:prstGeom prst="rect">
            <a:avLst/>
          </a:prstGeom>
        </p:spPr>
      </p:pic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3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207" y="300987"/>
            <a:ext cx="3763382" cy="1280945"/>
          </a:xfrm>
          <a:prstGeom prst="rect">
            <a:avLst/>
          </a:prstGeom>
        </p:spPr>
        <p:txBody>
          <a:bodyPr anchor="b"/>
          <a:lstStyle>
            <a:lvl1pPr algn="l">
              <a:defRPr sz="1653" b="1"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9207" y="1581936"/>
            <a:ext cx="3763382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7">
                <a:latin typeface="Aller" pitchFamily="2" charset="0"/>
              </a:defRPr>
            </a:lvl1pPr>
            <a:lvl2pPr marL="377982" indent="0">
              <a:buNone/>
              <a:defRPr sz="992"/>
            </a:lvl2pPr>
            <a:lvl3pPr marL="755962" indent="0">
              <a:buNone/>
              <a:defRPr sz="827"/>
            </a:lvl3pPr>
            <a:lvl4pPr marL="1133944" indent="0">
              <a:buNone/>
              <a:defRPr sz="744"/>
            </a:lvl4pPr>
            <a:lvl5pPr marL="1511925" indent="0">
              <a:buNone/>
              <a:defRPr sz="744"/>
            </a:lvl5pPr>
            <a:lvl6pPr marL="1889905" indent="0">
              <a:buNone/>
              <a:defRPr sz="744"/>
            </a:lvl6pPr>
            <a:lvl7pPr marL="2267886" indent="0">
              <a:buNone/>
              <a:defRPr sz="744"/>
            </a:lvl7pPr>
            <a:lvl8pPr marL="2645868" indent="0">
              <a:buNone/>
              <a:defRPr sz="744"/>
            </a:lvl8pPr>
            <a:lvl9pPr marL="3023849" indent="0">
              <a:buNone/>
              <a:defRPr sz="744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4232908" y="297431"/>
            <a:ext cx="6191613" cy="646083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2315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984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653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488">
                <a:latin typeface="Aller" pitchFamily="2" charset="0"/>
              </a:defRPr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206" y="5291772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1653" b="1"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206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/>
            </a:lvl1pPr>
            <a:lvl2pPr marL="377982" indent="0">
              <a:buNone/>
              <a:defRPr sz="2315"/>
            </a:lvl2pPr>
            <a:lvl3pPr marL="755962" indent="0">
              <a:buNone/>
              <a:defRPr sz="1984"/>
            </a:lvl3pPr>
            <a:lvl4pPr marL="1133944" indent="0">
              <a:buNone/>
              <a:defRPr sz="1653"/>
            </a:lvl4pPr>
            <a:lvl5pPr marL="1511925" indent="0">
              <a:buNone/>
              <a:defRPr sz="1653"/>
            </a:lvl5pPr>
            <a:lvl6pPr marL="1889905" indent="0">
              <a:buNone/>
              <a:defRPr sz="1653"/>
            </a:lvl6pPr>
            <a:lvl7pPr marL="2267886" indent="0">
              <a:buNone/>
              <a:defRPr sz="1653"/>
            </a:lvl7pPr>
            <a:lvl8pPr marL="2645868" indent="0">
              <a:buNone/>
              <a:defRPr sz="1653"/>
            </a:lvl8pPr>
            <a:lvl9pPr marL="3023849" indent="0">
              <a:buNone/>
              <a:defRPr sz="1653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206" y="5916496"/>
            <a:ext cx="6415088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7">
                <a:latin typeface="Aller" pitchFamily="2" charset="0"/>
              </a:defRPr>
            </a:lvl1pPr>
            <a:lvl2pPr marL="377982" indent="0">
              <a:buNone/>
              <a:defRPr sz="992"/>
            </a:lvl2pPr>
            <a:lvl3pPr marL="755962" indent="0">
              <a:buNone/>
              <a:defRPr sz="827"/>
            </a:lvl3pPr>
            <a:lvl4pPr marL="1133944" indent="0">
              <a:buNone/>
              <a:defRPr sz="744"/>
            </a:lvl4pPr>
            <a:lvl5pPr marL="1511925" indent="0">
              <a:buNone/>
              <a:defRPr sz="744"/>
            </a:lvl5pPr>
            <a:lvl6pPr marL="1889905" indent="0">
              <a:buNone/>
              <a:defRPr sz="744"/>
            </a:lvl6pPr>
            <a:lvl7pPr marL="2267886" indent="0">
              <a:buNone/>
              <a:defRPr sz="744"/>
            </a:lvl7pPr>
            <a:lvl8pPr marL="2645868" indent="0">
              <a:buNone/>
              <a:defRPr sz="744"/>
            </a:lvl8pPr>
            <a:lvl9pPr marL="3023849" indent="0">
              <a:buNone/>
              <a:defRPr sz="744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9206" y="1982870"/>
            <a:ext cx="10135313" cy="4770094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0C65AF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88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8"/>
            <a:ext cx="1220778" cy="1534495"/>
          </a:xfrm>
          <a:prstGeom prst="rect">
            <a:avLst/>
          </a:prstGeom>
        </p:spPr>
      </p:pic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3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751565" y="302741"/>
            <a:ext cx="2672953" cy="645022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9205" y="302741"/>
            <a:ext cx="7328712" cy="6450223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0C65AF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921584" y="2513890"/>
            <a:ext cx="8222323" cy="162043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ller Display" pitchFamily="2" charset="0"/>
              </a:defRPr>
            </a:lvl1pPr>
          </a:lstStyle>
          <a:p>
            <a:pPr marL="0" marR="0" lvl="0" indent="0" algn="r" defTabSz="7559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38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ler Display" pitchFamily="2" charset="0"/>
                <a:ea typeface="+mj-ea"/>
                <a:cs typeface="+mj-cs"/>
              </a:rPr>
              <a:t>TITELMASTERFORMAT DURCH KLICKEN BEARBEITEN</a:t>
            </a:r>
          </a:p>
        </p:txBody>
      </p:sp>
      <p:sp>
        <p:nvSpPr>
          <p:cNvPr id="10" name="Untertitel 2"/>
          <p:cNvSpPr txBox="1">
            <a:spLocks/>
          </p:cNvSpPr>
          <p:nvPr userDrawn="1"/>
        </p:nvSpPr>
        <p:spPr>
          <a:xfrm>
            <a:off x="897647" y="4283819"/>
            <a:ext cx="8234291" cy="22152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  <a:latin typeface="Aller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7559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646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ller" pitchFamily="2" charset="0"/>
                <a:ea typeface="+mn-ea"/>
                <a:cs typeface="+mn-cs"/>
              </a:rPr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802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865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486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10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B213ED-07C5-5443-80D5-66F2452D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" y="720001"/>
            <a:ext cx="9762337" cy="648072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>
              <a:defRPr sz="4850" baseline="0">
                <a:solidFill>
                  <a:srgbClr val="00779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79425" y="1800225"/>
            <a:ext cx="9763125" cy="4451350"/>
          </a:xfrm>
          <a:prstGeom prst="rect">
            <a:avLst/>
          </a:prstGeom>
        </p:spPr>
        <p:txBody>
          <a:bodyPr/>
          <a:lstStyle>
            <a:lvl1pPr>
              <a:defRPr sz="305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86044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820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928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635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774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326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674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640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722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BB20429-4CDB-664D-99D6-BD712A577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4" y="0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09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6477" y="3970581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5" indent="0" algn="ctr">
              <a:buNone/>
              <a:defRPr sz="2205"/>
            </a:lvl2pPr>
            <a:lvl3pPr marL="1007950" indent="0" algn="ctr">
              <a:buNone/>
              <a:defRPr sz="1984"/>
            </a:lvl3pPr>
            <a:lvl4pPr marL="1511925" indent="0" algn="ctr">
              <a:buNone/>
              <a:defRPr sz="1764"/>
            </a:lvl4pPr>
            <a:lvl5pPr marL="2015899" indent="0" algn="ctr">
              <a:buNone/>
              <a:defRPr sz="1764"/>
            </a:lvl5pPr>
            <a:lvl6pPr marL="2519874" indent="0" algn="ctr">
              <a:buNone/>
              <a:defRPr sz="1764"/>
            </a:lvl6pPr>
            <a:lvl7pPr marL="3023849" indent="0" algn="ctr">
              <a:buNone/>
              <a:defRPr sz="1764"/>
            </a:lvl7pPr>
            <a:lvl8pPr marL="3527824" indent="0" algn="ctr">
              <a:buNone/>
              <a:defRPr sz="1764"/>
            </a:lvl8pPr>
            <a:lvl9pPr marL="4031799" indent="0" algn="ctr">
              <a:buNone/>
              <a:defRPr sz="1764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07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ehl-)Anwendungen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DCBD5D-7920-9946-AA77-E6ACE97D3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3939" y="1037144"/>
            <a:ext cx="3954162" cy="16888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AEE7A2-04B2-B944-A985-093375068D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63" y="1325176"/>
            <a:ext cx="2240248" cy="1344907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chemeClr val="tx2">
                <a:lumMod val="50000"/>
              </a:schemeClr>
            </a:extrusion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BC65AA6-CA9A-0D4E-A388-FC577511D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2969643" y="1253167"/>
            <a:ext cx="2278967" cy="13681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A024E2A-A66C-EA46-B741-4A14B713E7F4}"/>
              </a:ext>
            </a:extLst>
          </p:cNvPr>
          <p:cNvSpPr txBox="1"/>
          <p:nvPr userDrawn="1"/>
        </p:nvSpPr>
        <p:spPr>
          <a:xfrm>
            <a:off x="5921970" y="2693327"/>
            <a:ext cx="182620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Nicht verzerren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BFD3F4-7B0C-4E4D-AFF2-C477F39E0869}"/>
              </a:ext>
            </a:extLst>
          </p:cNvPr>
          <p:cNvSpPr txBox="1"/>
          <p:nvPr userDrawn="1"/>
        </p:nvSpPr>
        <p:spPr>
          <a:xfrm>
            <a:off x="2897634" y="2693327"/>
            <a:ext cx="3096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200" dirty="0">
                <a:solidFill>
                  <a:srgbClr val="000000"/>
                </a:solidFill>
              </a:rPr>
              <a:t>kein Farbverlauf </a:t>
            </a:r>
          </a:p>
          <a:p>
            <a:pPr defTabSz="1042879"/>
            <a:r>
              <a:rPr lang="de-DE" sz="2200" dirty="0">
                <a:solidFill>
                  <a:srgbClr val="000000"/>
                </a:solidFill>
              </a:rPr>
              <a:t>keine Transparenz</a:t>
            </a:r>
            <a:br>
              <a:rPr lang="de-DE" sz="2200" dirty="0">
                <a:solidFill>
                  <a:srgbClr val="000000"/>
                </a:solidFill>
              </a:rPr>
            </a:br>
            <a:br>
              <a:rPr lang="de-DE" sz="2200" dirty="0">
                <a:solidFill>
                  <a:srgbClr val="000000"/>
                </a:solidFill>
              </a:rPr>
            </a:br>
            <a:endParaRPr lang="de-DE" sz="2200" dirty="0">
              <a:solidFill>
                <a:srgbClr val="00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B331733-DD6A-8D49-80FF-34358B8FE3C5}"/>
              </a:ext>
            </a:extLst>
          </p:cNvPr>
          <p:cNvSpPr txBox="1"/>
          <p:nvPr userDrawn="1"/>
        </p:nvSpPr>
        <p:spPr>
          <a:xfrm>
            <a:off x="377355" y="2693328"/>
            <a:ext cx="1944215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200" dirty="0">
                <a:solidFill>
                  <a:srgbClr val="000000"/>
                </a:solidFill>
              </a:rPr>
              <a:t>Kein farbiger Hintergrund</a:t>
            </a: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endParaRPr lang="de-DE" sz="2052" dirty="0">
              <a:solidFill>
                <a:srgbClr val="00000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58A034-F27F-5B4D-8A50-6A6E088F3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2210" y="245056"/>
            <a:ext cx="1944216" cy="168880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83A937-F7B0-6B4F-9118-9E36B86FACD0}"/>
              </a:ext>
            </a:extLst>
          </p:cNvPr>
          <p:cNvSpPr txBox="1"/>
          <p:nvPr userDrawn="1"/>
        </p:nvSpPr>
        <p:spPr>
          <a:xfrm>
            <a:off x="377354" y="395463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400" dirty="0">
                <a:solidFill>
                  <a:srgbClr val="000000"/>
                </a:solidFill>
              </a:rPr>
              <a:t>(Fehl-)Anwendungen Logo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40FEA470-9333-3648-A809-5B94DE02671C}"/>
              </a:ext>
            </a:extLst>
          </p:cNvPr>
          <p:cNvCxnSpPr>
            <a:cxnSpLocks/>
          </p:cNvCxnSpPr>
          <p:nvPr userDrawn="1"/>
        </p:nvCxnSpPr>
        <p:spPr>
          <a:xfrm flipV="1">
            <a:off x="377354" y="1325176"/>
            <a:ext cx="2232248" cy="13681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1F4B47A-2986-2F43-B440-A50C2DAA4BBC}"/>
              </a:ext>
            </a:extLst>
          </p:cNvPr>
          <p:cNvCxnSpPr>
            <a:cxnSpLocks/>
          </p:cNvCxnSpPr>
          <p:nvPr userDrawn="1"/>
        </p:nvCxnSpPr>
        <p:spPr>
          <a:xfrm flipV="1">
            <a:off x="2969642" y="1253167"/>
            <a:ext cx="2232248" cy="13681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BBC1BAD-6478-D74D-9A54-89F30D02E4AF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971" y="1181160"/>
            <a:ext cx="2232248" cy="13681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A8EE3D58-B332-B44D-943B-7E4A819FD225}"/>
              </a:ext>
            </a:extLst>
          </p:cNvPr>
          <p:cNvCxnSpPr>
            <a:cxnSpLocks/>
          </p:cNvCxnSpPr>
          <p:nvPr userDrawn="1"/>
        </p:nvCxnSpPr>
        <p:spPr>
          <a:xfrm flipV="1">
            <a:off x="8298234" y="605095"/>
            <a:ext cx="1080120" cy="108012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C52CC9C4-5D14-ED42-8E7C-2BE2C0789087}"/>
              </a:ext>
            </a:extLst>
          </p:cNvPr>
          <p:cNvSpPr txBox="1"/>
          <p:nvPr userDrawn="1"/>
        </p:nvSpPr>
        <p:spPr>
          <a:xfrm>
            <a:off x="521370" y="3923852"/>
            <a:ext cx="7704856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Das Logo steht auf der Eröffnungsseite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-   mittig, groß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-   invers, d. H. Weiß auf blauem Grund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848ADB3-F82A-FE41-8072-B1C8F9990304}"/>
              </a:ext>
            </a:extLst>
          </p:cNvPr>
          <p:cNvSpPr txBox="1"/>
          <p:nvPr userDrawn="1"/>
        </p:nvSpPr>
        <p:spPr>
          <a:xfrm>
            <a:off x="521370" y="5075981"/>
            <a:ext cx="7704856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Das Logo steht auf den Innenseiten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-   klein in der unteren rechten Ecke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4F4130D-7386-AC4B-BFE9-19B9460038CE}"/>
              </a:ext>
            </a:extLst>
          </p:cNvPr>
          <p:cNvSpPr txBox="1"/>
          <p:nvPr userDrawn="1"/>
        </p:nvSpPr>
        <p:spPr>
          <a:xfrm>
            <a:off x="521370" y="5924329"/>
            <a:ext cx="7704856" cy="167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Das Logo steht auf der letzten Seite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-    mittig, groß </a:t>
            </a:r>
          </a:p>
          <a:p>
            <a:pPr marL="342902" indent="-342902" defTabSz="1042879">
              <a:buFontTx/>
              <a:buChar char="-"/>
            </a:pPr>
            <a:r>
              <a:rPr lang="de-DE" sz="2052" dirty="0">
                <a:solidFill>
                  <a:srgbClr val="000000"/>
                </a:solidFill>
              </a:rPr>
              <a:t>blau auf weißem Grund</a:t>
            </a:r>
          </a:p>
          <a:p>
            <a:pPr marL="342902" indent="-342902" defTabSz="1042879">
              <a:buFontTx/>
              <a:buChar char="-"/>
              <a:defRPr/>
            </a:pPr>
            <a:r>
              <a:rPr lang="de-DE" sz="2052" dirty="0">
                <a:solidFill>
                  <a:srgbClr val="000000"/>
                </a:solidFill>
              </a:rPr>
              <a:t>in der unteren rechten Ecke ist Platz für ein Schlusswort</a:t>
            </a:r>
          </a:p>
          <a:p>
            <a:pPr marL="342902" indent="-342902" defTabSz="1042879">
              <a:buFontTx/>
              <a:buChar char="-"/>
            </a:pPr>
            <a:endParaRPr lang="de-DE" sz="205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684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751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9493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5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2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9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7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4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2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9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430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35063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2731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109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5" indent="0">
              <a:buNone/>
              <a:defRPr sz="2205" b="1"/>
            </a:lvl2pPr>
            <a:lvl3pPr marL="1007950" indent="0">
              <a:buNone/>
              <a:defRPr sz="1984" b="1"/>
            </a:lvl3pPr>
            <a:lvl4pPr marL="1511925" indent="0">
              <a:buNone/>
              <a:defRPr sz="1764" b="1"/>
            </a:lvl4pPr>
            <a:lvl5pPr marL="2015899" indent="0">
              <a:buNone/>
              <a:defRPr sz="1764" b="1"/>
            </a:lvl5pPr>
            <a:lvl6pPr marL="2519874" indent="0">
              <a:buNone/>
              <a:defRPr sz="1764" b="1"/>
            </a:lvl6pPr>
            <a:lvl7pPr marL="3023849" indent="0">
              <a:buNone/>
              <a:defRPr sz="1764" b="1"/>
            </a:lvl7pPr>
            <a:lvl8pPr marL="3527824" indent="0">
              <a:buNone/>
              <a:defRPr sz="1764" b="1"/>
            </a:lvl8pPr>
            <a:lvl9pPr marL="4031799" indent="0">
              <a:buNone/>
              <a:defRPr sz="1764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5" indent="0">
              <a:buNone/>
              <a:defRPr sz="2205" b="1"/>
            </a:lvl2pPr>
            <a:lvl3pPr marL="1007950" indent="0">
              <a:buNone/>
              <a:defRPr sz="1984" b="1"/>
            </a:lvl3pPr>
            <a:lvl4pPr marL="1511925" indent="0">
              <a:buNone/>
              <a:defRPr sz="1764" b="1"/>
            </a:lvl4pPr>
            <a:lvl5pPr marL="2015899" indent="0">
              <a:buNone/>
              <a:defRPr sz="1764" b="1"/>
            </a:lvl5pPr>
            <a:lvl6pPr marL="2519874" indent="0">
              <a:buNone/>
              <a:defRPr sz="1764" b="1"/>
            </a:lvl6pPr>
            <a:lvl7pPr marL="3023849" indent="0">
              <a:buNone/>
              <a:defRPr sz="1764" b="1"/>
            </a:lvl7pPr>
            <a:lvl8pPr marL="3527824" indent="0">
              <a:buNone/>
              <a:defRPr sz="1764" b="1"/>
            </a:lvl8pPr>
            <a:lvl9pPr marL="4031799" indent="0">
              <a:buNone/>
              <a:defRPr sz="1764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644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966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819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5" indent="0">
              <a:buNone/>
              <a:defRPr sz="1543"/>
            </a:lvl2pPr>
            <a:lvl3pPr marL="1007950" indent="0">
              <a:buNone/>
              <a:defRPr sz="1323"/>
            </a:lvl3pPr>
            <a:lvl4pPr marL="1511925" indent="0">
              <a:buNone/>
              <a:defRPr sz="1102"/>
            </a:lvl4pPr>
            <a:lvl5pPr marL="2015899" indent="0">
              <a:buNone/>
              <a:defRPr sz="1102"/>
            </a:lvl5pPr>
            <a:lvl6pPr marL="2519874" indent="0">
              <a:buNone/>
              <a:defRPr sz="1102"/>
            </a:lvl6pPr>
            <a:lvl7pPr marL="3023849" indent="0">
              <a:buNone/>
              <a:defRPr sz="1102"/>
            </a:lvl7pPr>
            <a:lvl8pPr marL="3527824" indent="0">
              <a:buNone/>
              <a:defRPr sz="1102"/>
            </a:lvl8pPr>
            <a:lvl9pPr marL="4031799" indent="0">
              <a:buNone/>
              <a:defRPr sz="1102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81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5" indent="0">
              <a:buNone/>
              <a:defRPr sz="3086"/>
            </a:lvl2pPr>
            <a:lvl3pPr marL="1007950" indent="0">
              <a:buNone/>
              <a:defRPr sz="2646"/>
            </a:lvl3pPr>
            <a:lvl4pPr marL="1511925" indent="0">
              <a:buNone/>
              <a:defRPr sz="2205"/>
            </a:lvl4pPr>
            <a:lvl5pPr marL="2015899" indent="0">
              <a:buNone/>
              <a:defRPr sz="2205"/>
            </a:lvl5pPr>
            <a:lvl6pPr marL="2519874" indent="0">
              <a:buNone/>
              <a:defRPr sz="2205"/>
            </a:lvl6pPr>
            <a:lvl7pPr marL="3023849" indent="0">
              <a:buNone/>
              <a:defRPr sz="2205"/>
            </a:lvl7pPr>
            <a:lvl8pPr marL="3527824" indent="0">
              <a:buNone/>
              <a:defRPr sz="2205"/>
            </a:lvl8pPr>
            <a:lvl9pPr marL="4031799" indent="0">
              <a:buNone/>
              <a:defRPr sz="2205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5" indent="0">
              <a:buNone/>
              <a:defRPr sz="1543"/>
            </a:lvl2pPr>
            <a:lvl3pPr marL="1007950" indent="0">
              <a:buNone/>
              <a:defRPr sz="1323"/>
            </a:lvl3pPr>
            <a:lvl4pPr marL="1511925" indent="0">
              <a:buNone/>
              <a:defRPr sz="1102"/>
            </a:lvl4pPr>
            <a:lvl5pPr marL="2015899" indent="0">
              <a:buNone/>
              <a:defRPr sz="1102"/>
            </a:lvl5pPr>
            <a:lvl6pPr marL="2519874" indent="0">
              <a:buNone/>
              <a:defRPr sz="1102"/>
            </a:lvl6pPr>
            <a:lvl7pPr marL="3023849" indent="0">
              <a:buNone/>
              <a:defRPr sz="1102"/>
            </a:lvl7pPr>
            <a:lvl8pPr marL="3527824" indent="0">
              <a:buNone/>
              <a:defRPr sz="1102"/>
            </a:lvl8pPr>
            <a:lvl9pPr marL="4031799" indent="0">
              <a:buNone/>
              <a:defRPr sz="1102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481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147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51329" y="402484"/>
            <a:ext cx="2305422" cy="64064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35062" y="402484"/>
            <a:ext cx="6782619" cy="640647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3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Schriftgrößen/Symb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D47350C3-3685-D542-89E2-58D5038C7B75}"/>
              </a:ext>
            </a:extLst>
          </p:cNvPr>
          <p:cNvSpPr txBox="1">
            <a:spLocks/>
          </p:cNvSpPr>
          <p:nvPr userDrawn="1"/>
        </p:nvSpPr>
        <p:spPr>
          <a:xfrm>
            <a:off x="665386" y="1800000"/>
            <a:ext cx="9073008" cy="479654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086" dirty="0">
                <a:solidFill>
                  <a:srgbClr val="000000"/>
                </a:solidFill>
              </a:rPr>
              <a:t>Schriftart: Calibri</a:t>
            </a:r>
            <a:br>
              <a:rPr lang="de-DE" sz="3086" dirty="0">
                <a:solidFill>
                  <a:srgbClr val="000000"/>
                </a:solidFill>
              </a:rPr>
            </a:br>
            <a:br>
              <a:rPr lang="de-DE" sz="3086" dirty="0">
                <a:solidFill>
                  <a:srgbClr val="000000"/>
                </a:solidFill>
              </a:rPr>
            </a:br>
            <a:r>
              <a:rPr lang="de-DE" sz="3086" dirty="0">
                <a:solidFill>
                  <a:srgbClr val="000000"/>
                </a:solidFill>
              </a:rPr>
              <a:t>Textgliederung durch verschiedene Schriftgrößen:</a:t>
            </a:r>
            <a:br>
              <a:rPr lang="de-DE" sz="3086" dirty="0">
                <a:solidFill>
                  <a:srgbClr val="000000"/>
                </a:solidFill>
              </a:rPr>
            </a:br>
            <a:endParaRPr lang="de-DE" sz="3086" dirty="0">
              <a:solidFill>
                <a:srgbClr val="000000"/>
              </a:solidFill>
            </a:endParaRPr>
          </a:p>
          <a:p>
            <a:pPr marL="457203" indent="-457203">
              <a:buFont typeface="Arial" panose="020B0604020202020204" pitchFamily="34" charset="0"/>
              <a:buAutoNum type="arabicPeriod"/>
            </a:pPr>
            <a:r>
              <a:rPr lang="de-DE" sz="3086" dirty="0">
                <a:solidFill>
                  <a:srgbClr val="000000"/>
                </a:solidFill>
              </a:rPr>
              <a:t>Überschrift: </a:t>
            </a:r>
            <a:br>
              <a:rPr lang="de-DE" sz="3086" dirty="0">
                <a:solidFill>
                  <a:srgbClr val="000000"/>
                </a:solidFill>
              </a:rPr>
            </a:br>
            <a:r>
              <a:rPr lang="de-DE" sz="3086" dirty="0">
                <a:solidFill>
                  <a:srgbClr val="000000"/>
                </a:solidFill>
              </a:rPr>
              <a:t>		</a:t>
            </a:r>
            <a:r>
              <a:rPr lang="de-DE" sz="7800" dirty="0">
                <a:solidFill>
                  <a:srgbClr val="10759D"/>
                </a:solidFill>
              </a:rPr>
              <a:t>Kapitelüberschrift 48,5 </a:t>
            </a:r>
            <a:r>
              <a:rPr lang="de-DE" sz="7800" dirty="0" err="1">
                <a:solidFill>
                  <a:srgbClr val="10759D"/>
                </a:solidFill>
              </a:rPr>
              <a:t>pt</a:t>
            </a:r>
            <a:endParaRPr lang="de-DE" sz="7800" dirty="0">
              <a:solidFill>
                <a:srgbClr val="10759D"/>
              </a:solidFill>
            </a:endParaRPr>
          </a:p>
          <a:p>
            <a:pPr marL="457203" indent="-457203">
              <a:buFont typeface="Arial" panose="020B0604020202020204" pitchFamily="34" charset="0"/>
              <a:buAutoNum type="arabicPeriod"/>
            </a:pPr>
            <a:r>
              <a:rPr lang="de-DE" sz="3086" dirty="0">
                <a:solidFill>
                  <a:srgbClr val="000000"/>
                </a:solidFill>
              </a:rPr>
              <a:t>Überschrift: </a:t>
            </a:r>
            <a:br>
              <a:rPr lang="de-DE" sz="3086" dirty="0">
                <a:solidFill>
                  <a:srgbClr val="000000"/>
                </a:solidFill>
              </a:rPr>
            </a:br>
            <a:r>
              <a:rPr lang="de-DE" sz="3086" dirty="0">
                <a:solidFill>
                  <a:srgbClr val="000000"/>
                </a:solidFill>
              </a:rPr>
              <a:t>		</a:t>
            </a:r>
            <a:r>
              <a:rPr lang="de-DE" sz="4900" dirty="0">
                <a:solidFill>
                  <a:srgbClr val="000000"/>
                </a:solidFill>
              </a:rPr>
              <a:t>normale Überschrift 30,5 </a:t>
            </a:r>
            <a:r>
              <a:rPr lang="de-DE" sz="4900" dirty="0" err="1">
                <a:solidFill>
                  <a:srgbClr val="000000"/>
                </a:solidFill>
              </a:rPr>
              <a:t>pt</a:t>
            </a:r>
            <a:endParaRPr lang="de-DE" sz="4900" dirty="0">
              <a:solidFill>
                <a:srgbClr val="000000"/>
              </a:solidFill>
            </a:endParaRPr>
          </a:p>
          <a:p>
            <a:pPr marL="457203" indent="-457203">
              <a:buFont typeface="Arial" panose="020B0604020202020204" pitchFamily="34" charset="0"/>
              <a:buAutoNum type="arabicPeriod"/>
            </a:pPr>
            <a:r>
              <a:rPr lang="de-DE" sz="3086" dirty="0">
                <a:solidFill>
                  <a:srgbClr val="000000"/>
                </a:solidFill>
              </a:rPr>
              <a:t>Überschrift: </a:t>
            </a:r>
            <a:br>
              <a:rPr lang="de-DE" sz="3086" dirty="0">
                <a:solidFill>
                  <a:srgbClr val="000000"/>
                </a:solidFill>
              </a:rPr>
            </a:br>
            <a:r>
              <a:rPr lang="de-DE" sz="3086" dirty="0">
                <a:solidFill>
                  <a:srgbClr val="000000"/>
                </a:solidFill>
              </a:rPr>
              <a:t>		</a:t>
            </a:r>
            <a:r>
              <a:rPr lang="de-DE" sz="4200" dirty="0">
                <a:solidFill>
                  <a:srgbClr val="000000"/>
                </a:solidFill>
              </a:rPr>
              <a:t>Zwischen-Überschrift 26 </a:t>
            </a:r>
            <a:r>
              <a:rPr lang="de-DE" sz="4200" dirty="0" err="1">
                <a:solidFill>
                  <a:srgbClr val="000000"/>
                </a:solidFill>
              </a:rPr>
              <a:t>pt</a:t>
            </a:r>
            <a:br>
              <a:rPr lang="de-DE" sz="2600" dirty="0">
                <a:solidFill>
                  <a:srgbClr val="000000"/>
                </a:solidFill>
              </a:rPr>
            </a:br>
            <a:endParaRPr lang="de-DE" sz="26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3086" dirty="0">
                <a:solidFill>
                  <a:srgbClr val="000000"/>
                </a:solidFill>
              </a:rPr>
              <a:t>        Fließtext: 	</a:t>
            </a:r>
            <a:r>
              <a:rPr lang="de-DE" sz="3800" dirty="0">
                <a:solidFill>
                  <a:srgbClr val="000000"/>
                </a:solidFill>
              </a:rPr>
              <a:t>24 </a:t>
            </a:r>
            <a:r>
              <a:rPr lang="de-DE" sz="3800" dirty="0" err="1">
                <a:solidFill>
                  <a:srgbClr val="000000"/>
                </a:solidFill>
              </a:rPr>
              <a:t>pt</a:t>
            </a:r>
            <a:r>
              <a:rPr lang="de-DE" sz="3800" dirty="0">
                <a:solidFill>
                  <a:srgbClr val="000000"/>
                </a:solidFill>
              </a:rPr>
              <a:t> (in fett auch als Überschrift möglich)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600" dirty="0">
                <a:solidFill>
                  <a:srgbClr val="000000"/>
                </a:solidFill>
              </a:rPr>
              <a:t>	    	</a:t>
            </a:r>
            <a:r>
              <a:rPr lang="de-DE" sz="3500" dirty="0">
                <a:solidFill>
                  <a:srgbClr val="000000"/>
                </a:solidFill>
              </a:rPr>
              <a:t>22 </a:t>
            </a:r>
            <a:r>
              <a:rPr lang="de-DE" sz="3500" dirty="0" err="1">
                <a:solidFill>
                  <a:srgbClr val="000000"/>
                </a:solidFill>
              </a:rPr>
              <a:t>pt</a:t>
            </a:r>
            <a:r>
              <a:rPr lang="de-DE" sz="3500" dirty="0">
                <a:solidFill>
                  <a:srgbClr val="000000"/>
                </a:solidFill>
              </a:rPr>
              <a:t>  für Erklärungen und Legenden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de-DE" sz="3090" dirty="0">
                <a:solidFill>
                  <a:srgbClr val="000000"/>
                </a:solidFill>
              </a:rPr>
            </a:br>
            <a:endParaRPr lang="de-DE" sz="3090" dirty="0">
              <a:solidFill>
                <a:srgbClr val="00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71D683-B6CB-0B42-9763-93AAA84EC406}"/>
              </a:ext>
            </a:extLst>
          </p:cNvPr>
          <p:cNvSpPr txBox="1"/>
          <p:nvPr userDrawn="1"/>
        </p:nvSpPr>
        <p:spPr>
          <a:xfrm>
            <a:off x="593378" y="395461"/>
            <a:ext cx="9001000" cy="14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600">
                <a:solidFill>
                  <a:srgbClr val="000000"/>
                </a:solidFill>
              </a:rPr>
              <a:t>Manual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Handout für Power-Point-Präsentationen des</a:t>
            </a:r>
          </a:p>
          <a:p>
            <a:pPr defTabSz="1042879"/>
            <a:r>
              <a:rPr lang="de-DE" sz="2052" dirty="0">
                <a:solidFill>
                  <a:srgbClr val="000000"/>
                </a:solidFill>
              </a:rPr>
              <a:t>Volksbunds Deutsche </a:t>
            </a:r>
            <a:r>
              <a:rPr lang="de-DE" sz="2052" dirty="0" err="1">
                <a:solidFill>
                  <a:srgbClr val="000000"/>
                </a:solidFill>
              </a:rPr>
              <a:t>Kriegsgräberfürsorge</a:t>
            </a:r>
            <a:r>
              <a:rPr lang="de-DE" sz="2052" dirty="0">
                <a:solidFill>
                  <a:srgbClr val="000000"/>
                </a:solidFill>
              </a:rPr>
              <a:t> e. V.</a:t>
            </a:r>
          </a:p>
          <a:p>
            <a:pPr defTabSz="1042879"/>
            <a:endParaRPr lang="de-DE" sz="2052" dirty="0">
              <a:solidFill>
                <a:srgbClr val="0000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48EE71-312B-E741-896D-9D4C8BFDC45E}"/>
              </a:ext>
            </a:extLst>
          </p:cNvPr>
          <p:cNvSpPr txBox="1"/>
          <p:nvPr userDrawn="1"/>
        </p:nvSpPr>
        <p:spPr>
          <a:xfrm>
            <a:off x="665387" y="6444133"/>
            <a:ext cx="1170513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Symbole: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4192B6-0C9D-EB43-ABF8-B707659AB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2091" y="6300118"/>
            <a:ext cx="647452" cy="6474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B9A6EA5-197D-A748-BCAA-DDF2A48D2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7955" y="6300118"/>
            <a:ext cx="647452" cy="6474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1DC5967-9770-AC41-A749-6AC3368794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7674" y="6300118"/>
            <a:ext cx="647452" cy="6474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7A1A5B-6767-7345-B038-E4438B82B9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3818" y="6300118"/>
            <a:ext cx="647452" cy="6474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7689168-B78A-EB4C-B28B-D514CEDC9F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33538" y="6300118"/>
            <a:ext cx="647452" cy="6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05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782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BB20429-4CDB-664D-99D6-BD712A577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4" y="0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3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F4FCE2-7415-B14A-8E8F-8125AB8B5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4" y="-10288"/>
            <a:ext cx="7124700" cy="75565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2364915-1D17-E24B-850E-BCF93913C1BB}"/>
              </a:ext>
            </a:extLst>
          </p:cNvPr>
          <p:cNvSpPr txBox="1"/>
          <p:nvPr userDrawn="1"/>
        </p:nvSpPr>
        <p:spPr>
          <a:xfrm>
            <a:off x="7290123" y="1259557"/>
            <a:ext cx="3401690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>
              <a:buFont typeface="+mj-lt"/>
              <a:buNone/>
              <a:defRPr/>
            </a:pP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endParaRPr lang="de-DE" sz="2052" dirty="0">
              <a:solidFill>
                <a:srgbClr val="00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7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1B213ED-07C5-5443-80D5-66F2452D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" y="676800"/>
            <a:ext cx="9762337" cy="648072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>
              <a:defRPr sz="4850" baseline="0">
                <a:solidFill>
                  <a:srgbClr val="10759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79425" y="1800225"/>
            <a:ext cx="9763125" cy="4451350"/>
          </a:xfrm>
          <a:prstGeom prst="rect">
            <a:avLst/>
          </a:prstGeom>
        </p:spPr>
        <p:txBody>
          <a:bodyPr/>
          <a:lstStyle>
            <a:lvl1pPr>
              <a:defRPr sz="305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346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Fehl-)Anwendungen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DCBD5D-7920-9946-AA77-E6ACE97D3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3939" y="1037144"/>
            <a:ext cx="3954162" cy="16888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AEE7A2-04B2-B944-A985-093375068D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63" y="1325176"/>
            <a:ext cx="2240248" cy="1344907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chemeClr val="tx2">
                <a:lumMod val="50000"/>
              </a:schemeClr>
            </a:extrusion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BC65AA6-CA9A-0D4E-A388-FC577511D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2969643" y="1253167"/>
            <a:ext cx="2278967" cy="13681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A024E2A-A66C-EA46-B741-4A14B713E7F4}"/>
              </a:ext>
            </a:extLst>
          </p:cNvPr>
          <p:cNvSpPr txBox="1"/>
          <p:nvPr userDrawn="1"/>
        </p:nvSpPr>
        <p:spPr>
          <a:xfrm>
            <a:off x="5921970" y="2693327"/>
            <a:ext cx="182620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Nicht verzerren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BFD3F4-7B0C-4E4D-AFF2-C477F39E0869}"/>
              </a:ext>
            </a:extLst>
          </p:cNvPr>
          <p:cNvSpPr txBox="1"/>
          <p:nvPr userDrawn="1"/>
        </p:nvSpPr>
        <p:spPr>
          <a:xfrm>
            <a:off x="2897634" y="2693327"/>
            <a:ext cx="3096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200" dirty="0">
                <a:solidFill>
                  <a:srgbClr val="000000"/>
                </a:solidFill>
              </a:rPr>
              <a:t>kein Farbverlauf </a:t>
            </a:r>
          </a:p>
          <a:p>
            <a:pPr defTabSz="1042879"/>
            <a:r>
              <a:rPr lang="de-DE" sz="2200" dirty="0">
                <a:solidFill>
                  <a:srgbClr val="000000"/>
                </a:solidFill>
              </a:rPr>
              <a:t>keine Transparenz</a:t>
            </a:r>
            <a:br>
              <a:rPr lang="de-DE" sz="2200" dirty="0">
                <a:solidFill>
                  <a:srgbClr val="000000"/>
                </a:solidFill>
              </a:rPr>
            </a:br>
            <a:br>
              <a:rPr lang="de-DE" sz="2200" dirty="0">
                <a:solidFill>
                  <a:srgbClr val="000000"/>
                </a:solidFill>
              </a:rPr>
            </a:br>
            <a:endParaRPr lang="de-DE" sz="2200" dirty="0">
              <a:solidFill>
                <a:srgbClr val="00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B331733-DD6A-8D49-80FF-34358B8FE3C5}"/>
              </a:ext>
            </a:extLst>
          </p:cNvPr>
          <p:cNvSpPr txBox="1"/>
          <p:nvPr userDrawn="1"/>
        </p:nvSpPr>
        <p:spPr>
          <a:xfrm>
            <a:off x="377355" y="2693328"/>
            <a:ext cx="1944215" cy="140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200" dirty="0">
                <a:solidFill>
                  <a:srgbClr val="000000"/>
                </a:solidFill>
              </a:rPr>
              <a:t>Kein farbiger Hintergrund</a:t>
            </a: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endParaRPr lang="de-DE" sz="2052" dirty="0">
              <a:solidFill>
                <a:srgbClr val="00000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58A034-F27F-5B4D-8A50-6A6E088F3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2210" y="245056"/>
            <a:ext cx="1944216" cy="168880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83A937-F7B0-6B4F-9118-9E36B86FACD0}"/>
              </a:ext>
            </a:extLst>
          </p:cNvPr>
          <p:cNvSpPr txBox="1"/>
          <p:nvPr userDrawn="1"/>
        </p:nvSpPr>
        <p:spPr>
          <a:xfrm>
            <a:off x="377354" y="395463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400" dirty="0">
                <a:solidFill>
                  <a:srgbClr val="000000"/>
                </a:solidFill>
              </a:rPr>
              <a:t>(Fehl-)Anwendungen Logo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40FEA470-9333-3648-A809-5B94DE02671C}"/>
              </a:ext>
            </a:extLst>
          </p:cNvPr>
          <p:cNvCxnSpPr>
            <a:cxnSpLocks/>
          </p:cNvCxnSpPr>
          <p:nvPr userDrawn="1"/>
        </p:nvCxnSpPr>
        <p:spPr>
          <a:xfrm flipV="1">
            <a:off x="377354" y="1325176"/>
            <a:ext cx="2232248" cy="13681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1F4B47A-2986-2F43-B440-A50C2DAA4BBC}"/>
              </a:ext>
            </a:extLst>
          </p:cNvPr>
          <p:cNvCxnSpPr>
            <a:cxnSpLocks/>
          </p:cNvCxnSpPr>
          <p:nvPr userDrawn="1"/>
        </p:nvCxnSpPr>
        <p:spPr>
          <a:xfrm flipV="1">
            <a:off x="2969642" y="1253167"/>
            <a:ext cx="2232248" cy="13681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BBC1BAD-6478-D74D-9A54-89F30D02E4AF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971" y="1181160"/>
            <a:ext cx="2232248" cy="13681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A8EE3D58-B332-B44D-943B-7E4A819FD225}"/>
              </a:ext>
            </a:extLst>
          </p:cNvPr>
          <p:cNvCxnSpPr>
            <a:cxnSpLocks/>
          </p:cNvCxnSpPr>
          <p:nvPr userDrawn="1"/>
        </p:nvCxnSpPr>
        <p:spPr>
          <a:xfrm flipV="1">
            <a:off x="8298234" y="605095"/>
            <a:ext cx="1080120" cy="108012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C52CC9C4-5D14-ED42-8E7C-2BE2C0789087}"/>
              </a:ext>
            </a:extLst>
          </p:cNvPr>
          <p:cNvSpPr txBox="1"/>
          <p:nvPr userDrawn="1"/>
        </p:nvSpPr>
        <p:spPr>
          <a:xfrm>
            <a:off x="521370" y="3923852"/>
            <a:ext cx="7704856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Das Logo steht auf der Eröffnungsseite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-   mittig, groß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-   invers, d. H. Weiß auf blauem Grund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848ADB3-F82A-FE41-8072-B1C8F9990304}"/>
              </a:ext>
            </a:extLst>
          </p:cNvPr>
          <p:cNvSpPr txBox="1"/>
          <p:nvPr userDrawn="1"/>
        </p:nvSpPr>
        <p:spPr>
          <a:xfrm>
            <a:off x="521370" y="5075981"/>
            <a:ext cx="7704856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Das Logo steht auf den Innenseiten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-   klein in der unteren rechten Ecke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4F4130D-7386-AC4B-BFE9-19B9460038CE}"/>
              </a:ext>
            </a:extLst>
          </p:cNvPr>
          <p:cNvSpPr txBox="1"/>
          <p:nvPr userDrawn="1"/>
        </p:nvSpPr>
        <p:spPr>
          <a:xfrm>
            <a:off x="521370" y="5924329"/>
            <a:ext cx="7704856" cy="167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Das Logo steht auf der letzten Seite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-    mittig, groß </a:t>
            </a:r>
          </a:p>
          <a:p>
            <a:pPr marL="342902" indent="-342902" defTabSz="1042879">
              <a:buFontTx/>
              <a:buChar char="-"/>
            </a:pPr>
            <a:r>
              <a:rPr lang="de-DE" sz="2052" dirty="0">
                <a:solidFill>
                  <a:srgbClr val="000000"/>
                </a:solidFill>
              </a:rPr>
              <a:t>blau auf weißem Grund</a:t>
            </a:r>
          </a:p>
          <a:p>
            <a:pPr marL="342902" indent="-342902" defTabSz="1042879">
              <a:buFontTx/>
              <a:buChar char="-"/>
              <a:defRPr/>
            </a:pPr>
            <a:r>
              <a:rPr lang="de-DE" sz="2052" dirty="0">
                <a:solidFill>
                  <a:srgbClr val="000000"/>
                </a:solidFill>
              </a:rPr>
              <a:t>in der unteren rechten Ecke ist Platz für ein Schlusswort</a:t>
            </a:r>
          </a:p>
          <a:p>
            <a:pPr marL="342902" indent="-342902" defTabSz="1042879">
              <a:buFontTx/>
              <a:buChar char="-"/>
            </a:pPr>
            <a:endParaRPr lang="de-DE" sz="2052" dirty="0">
              <a:solidFill>
                <a:srgbClr val="000000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85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Schriftgrößen/Symb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D47350C3-3685-D542-89E2-58D5038C7B75}"/>
              </a:ext>
            </a:extLst>
          </p:cNvPr>
          <p:cNvSpPr txBox="1">
            <a:spLocks/>
          </p:cNvSpPr>
          <p:nvPr userDrawn="1"/>
        </p:nvSpPr>
        <p:spPr>
          <a:xfrm>
            <a:off x="665386" y="1800000"/>
            <a:ext cx="9073008" cy="479654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000000"/>
                </a:solidFill>
              </a:rPr>
              <a:t>Schriftart: Calibri</a:t>
            </a:r>
            <a:br>
              <a:rPr lang="de-DE" dirty="0">
                <a:solidFill>
                  <a:srgbClr val="000000"/>
                </a:solidFill>
              </a:rPr>
            </a:b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Textgliederung durch verschiedene Schriftgrößen:</a:t>
            </a:r>
            <a:br>
              <a:rPr lang="de-DE" dirty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  <a:p>
            <a:pPr marL="457203" indent="-457203">
              <a:buFont typeface="Arial" panose="020B0604020202020204" pitchFamily="34" charset="0"/>
              <a:buAutoNum type="arabicPeriod"/>
            </a:pPr>
            <a:r>
              <a:rPr lang="de-DE" dirty="0">
                <a:solidFill>
                  <a:srgbClr val="000000"/>
                </a:solidFill>
              </a:rPr>
              <a:t>Überschrift: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		</a:t>
            </a:r>
            <a:r>
              <a:rPr lang="de-DE" sz="7800" dirty="0">
                <a:solidFill>
                  <a:srgbClr val="10759D"/>
                </a:solidFill>
              </a:rPr>
              <a:t>Kapitelüberschrift 48,5 </a:t>
            </a:r>
            <a:r>
              <a:rPr lang="de-DE" sz="7800" dirty="0" err="1">
                <a:solidFill>
                  <a:srgbClr val="10759D"/>
                </a:solidFill>
              </a:rPr>
              <a:t>pt</a:t>
            </a:r>
            <a:endParaRPr lang="de-DE" sz="7800" dirty="0">
              <a:solidFill>
                <a:srgbClr val="10759D"/>
              </a:solidFill>
            </a:endParaRPr>
          </a:p>
          <a:p>
            <a:pPr marL="457203" indent="-457203">
              <a:buFont typeface="Arial" panose="020B0604020202020204" pitchFamily="34" charset="0"/>
              <a:buAutoNum type="arabicPeriod"/>
            </a:pPr>
            <a:r>
              <a:rPr lang="de-DE" dirty="0">
                <a:solidFill>
                  <a:srgbClr val="000000"/>
                </a:solidFill>
              </a:rPr>
              <a:t>Überschrift: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		</a:t>
            </a:r>
            <a:r>
              <a:rPr lang="de-DE" sz="4900" dirty="0">
                <a:solidFill>
                  <a:srgbClr val="000000"/>
                </a:solidFill>
              </a:rPr>
              <a:t>normale Überschrift 30,5 </a:t>
            </a:r>
            <a:r>
              <a:rPr lang="de-DE" sz="4900" dirty="0" err="1">
                <a:solidFill>
                  <a:srgbClr val="000000"/>
                </a:solidFill>
              </a:rPr>
              <a:t>pt</a:t>
            </a:r>
            <a:endParaRPr lang="de-DE" sz="4900" dirty="0">
              <a:solidFill>
                <a:srgbClr val="000000"/>
              </a:solidFill>
            </a:endParaRPr>
          </a:p>
          <a:p>
            <a:pPr marL="457203" indent="-457203">
              <a:buFont typeface="Arial" panose="020B0604020202020204" pitchFamily="34" charset="0"/>
              <a:buAutoNum type="arabicPeriod"/>
            </a:pPr>
            <a:r>
              <a:rPr lang="de-DE" dirty="0">
                <a:solidFill>
                  <a:srgbClr val="000000"/>
                </a:solidFill>
              </a:rPr>
              <a:t>Überschrift: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		</a:t>
            </a:r>
            <a:r>
              <a:rPr lang="de-DE" sz="4200" dirty="0">
                <a:solidFill>
                  <a:srgbClr val="000000"/>
                </a:solidFill>
              </a:rPr>
              <a:t>Zwischen-Überschrift 26 </a:t>
            </a:r>
            <a:r>
              <a:rPr lang="de-DE" sz="4200" dirty="0" err="1">
                <a:solidFill>
                  <a:srgbClr val="000000"/>
                </a:solidFill>
              </a:rPr>
              <a:t>pt</a:t>
            </a:r>
            <a:br>
              <a:rPr lang="de-DE" sz="2600" dirty="0">
                <a:solidFill>
                  <a:srgbClr val="000000"/>
                </a:solidFill>
              </a:rPr>
            </a:br>
            <a:endParaRPr lang="de-DE" sz="26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rgbClr val="000000"/>
                </a:solidFill>
              </a:rPr>
              <a:t>        Fließtext: 	</a:t>
            </a:r>
            <a:r>
              <a:rPr lang="de-DE" sz="3800" dirty="0">
                <a:solidFill>
                  <a:srgbClr val="000000"/>
                </a:solidFill>
              </a:rPr>
              <a:t>24 </a:t>
            </a:r>
            <a:r>
              <a:rPr lang="de-DE" sz="3800" dirty="0" err="1">
                <a:solidFill>
                  <a:srgbClr val="000000"/>
                </a:solidFill>
              </a:rPr>
              <a:t>pt</a:t>
            </a:r>
            <a:r>
              <a:rPr lang="de-DE" sz="3800" dirty="0">
                <a:solidFill>
                  <a:srgbClr val="000000"/>
                </a:solidFill>
              </a:rPr>
              <a:t> (in fett auch als Überschrift möglich)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600" dirty="0">
                <a:solidFill>
                  <a:srgbClr val="000000"/>
                </a:solidFill>
              </a:rPr>
              <a:t>	    	</a:t>
            </a:r>
            <a:r>
              <a:rPr lang="de-DE" sz="3500" dirty="0">
                <a:solidFill>
                  <a:srgbClr val="000000"/>
                </a:solidFill>
              </a:rPr>
              <a:t>22 </a:t>
            </a:r>
            <a:r>
              <a:rPr lang="de-DE" sz="3500" dirty="0" err="1">
                <a:solidFill>
                  <a:srgbClr val="000000"/>
                </a:solidFill>
              </a:rPr>
              <a:t>pt</a:t>
            </a:r>
            <a:r>
              <a:rPr lang="de-DE" sz="3500" dirty="0">
                <a:solidFill>
                  <a:srgbClr val="000000"/>
                </a:solidFill>
              </a:rPr>
              <a:t>  für Erklärungen und Legenden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de-DE" sz="3090" dirty="0">
                <a:solidFill>
                  <a:srgbClr val="000000"/>
                </a:solidFill>
              </a:rPr>
            </a:br>
            <a:endParaRPr lang="de-DE" sz="3090" dirty="0">
              <a:solidFill>
                <a:srgbClr val="00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71D683-B6CB-0B42-9763-93AAA84EC406}"/>
              </a:ext>
            </a:extLst>
          </p:cNvPr>
          <p:cNvSpPr txBox="1"/>
          <p:nvPr userDrawn="1"/>
        </p:nvSpPr>
        <p:spPr>
          <a:xfrm>
            <a:off x="593378" y="395461"/>
            <a:ext cx="9001000" cy="14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/>
            <a:r>
              <a:rPr lang="de-DE" sz="2600">
                <a:solidFill>
                  <a:srgbClr val="000000"/>
                </a:solidFill>
              </a:rPr>
              <a:t>Manual</a:t>
            </a:r>
            <a:br>
              <a:rPr lang="de-DE" sz="2052" dirty="0">
                <a:solidFill>
                  <a:srgbClr val="000000"/>
                </a:solidFill>
              </a:rPr>
            </a:br>
            <a:r>
              <a:rPr lang="de-DE" sz="2052" dirty="0">
                <a:solidFill>
                  <a:srgbClr val="000000"/>
                </a:solidFill>
              </a:rPr>
              <a:t>Handout für Power-Point-Präsentationen des</a:t>
            </a:r>
          </a:p>
          <a:p>
            <a:pPr defTabSz="1042879"/>
            <a:r>
              <a:rPr lang="de-DE" sz="2052" dirty="0">
                <a:solidFill>
                  <a:srgbClr val="000000"/>
                </a:solidFill>
              </a:rPr>
              <a:t>Volksbunds Deutsche </a:t>
            </a:r>
            <a:r>
              <a:rPr lang="de-DE" sz="2052" dirty="0" err="1">
                <a:solidFill>
                  <a:srgbClr val="000000"/>
                </a:solidFill>
              </a:rPr>
              <a:t>Kriegsgräberfürsorge</a:t>
            </a:r>
            <a:r>
              <a:rPr lang="de-DE" sz="2052" dirty="0">
                <a:solidFill>
                  <a:srgbClr val="000000"/>
                </a:solidFill>
              </a:rPr>
              <a:t> e. V.</a:t>
            </a:r>
          </a:p>
          <a:p>
            <a:pPr defTabSz="1042879"/>
            <a:endParaRPr lang="de-DE" sz="2052" dirty="0">
              <a:solidFill>
                <a:srgbClr val="0000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48EE71-312B-E741-896D-9D4C8BFDC45E}"/>
              </a:ext>
            </a:extLst>
          </p:cNvPr>
          <p:cNvSpPr txBox="1"/>
          <p:nvPr userDrawn="1"/>
        </p:nvSpPr>
        <p:spPr>
          <a:xfrm>
            <a:off x="665387" y="6444133"/>
            <a:ext cx="1170513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42879"/>
            <a:r>
              <a:rPr lang="de-DE" sz="2052" dirty="0">
                <a:solidFill>
                  <a:srgbClr val="000000"/>
                </a:solidFill>
              </a:rPr>
              <a:t>Symbole: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4192B6-0C9D-EB43-ABF8-B707659AB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2091" y="6300118"/>
            <a:ext cx="647452" cy="6474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B9A6EA5-197D-A748-BCAA-DDF2A48D2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7955" y="6300118"/>
            <a:ext cx="647452" cy="6474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1DC5967-9770-AC41-A749-6AC3368794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57674" y="6300118"/>
            <a:ext cx="647452" cy="6474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7A1A5B-6767-7345-B038-E4438B82B9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53818" y="6300118"/>
            <a:ext cx="647452" cy="6474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7689168-B78A-EB4C-B28B-D514CEDC9F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33538" y="6300118"/>
            <a:ext cx="647452" cy="6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26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306B614-4052-CA42-A509-671EABCDD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4" y="-10288"/>
            <a:ext cx="7124700" cy="7556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B213ED-07C5-5443-80D5-66F2452D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" y="676800"/>
            <a:ext cx="9762337" cy="648072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>
              <a:defRPr sz="4850" baseline="0">
                <a:solidFill>
                  <a:srgbClr val="1075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48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0" y="676800"/>
            <a:ext cx="9763750" cy="539557"/>
          </a:xfrm>
          <a:prstGeom prst="rect">
            <a:avLst/>
          </a:prstGeom>
        </p:spPr>
        <p:txBody>
          <a:bodyPr/>
          <a:lstStyle>
            <a:lvl1pPr marL="0" indent="0">
              <a:tabLst/>
              <a:defRPr baseline="0">
                <a:solidFill>
                  <a:srgbClr val="10759D"/>
                </a:solidFill>
              </a:defRPr>
            </a:lvl1pPr>
          </a:lstStyle>
          <a:p>
            <a:r>
              <a:rPr lang="de-DE" dirty="0"/>
              <a:t>Calibri </a:t>
            </a:r>
            <a:r>
              <a:rPr lang="de-DE" baseline="0" dirty="0">
                <a:solidFill>
                  <a:srgbClr val="10759D"/>
                </a:solidFill>
              </a:rPr>
              <a:t>48,5 </a:t>
            </a:r>
            <a:r>
              <a:rPr lang="de-DE" baseline="0" dirty="0" err="1">
                <a:solidFill>
                  <a:srgbClr val="10759D"/>
                </a:solidFill>
              </a:rPr>
              <a:t>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8800" y="1798548"/>
            <a:ext cx="4798800" cy="4798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aseline="0">
                <a:solidFill>
                  <a:srgbClr val="10759D"/>
                </a:solidFill>
              </a:defRPr>
            </a:lvl1pPr>
          </a:lstStyle>
          <a:p>
            <a:pPr lvl="0"/>
            <a:r>
              <a:rPr lang="de-DE" dirty="0"/>
              <a:t>
 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D25A06-D0EB-694C-9F3C-DF5BD401DF5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43750" y="1798548"/>
            <a:ext cx="4798800" cy="4798800"/>
          </a:xfrm>
          <a:prstGeom prst="rect">
            <a:avLst/>
          </a:prstGeom>
        </p:spPr>
        <p:txBody>
          <a:bodyPr>
            <a:normAutofit/>
          </a:bodyPr>
          <a:lstStyle>
            <a:lvl1pPr marL="251988" marR="0" indent="-251988" algn="l" defTabSz="1007950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rgbClr val="10759D"/>
                </a:solidFill>
              </a:defRPr>
            </a:lvl1pPr>
          </a:lstStyle>
          <a:p>
            <a:pPr marL="251988" marR="0" lvl="0" indent="-251988" algn="l" defTabSz="1007950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
 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2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64FB32C8-874B-DE4F-859A-C65A36D82B2C}"/>
              </a:ext>
            </a:extLst>
          </p:cNvPr>
          <p:cNvGraphicFramePr/>
          <p:nvPr userDrawn="1"/>
        </p:nvGraphicFramePr>
        <p:xfrm>
          <a:off x="478800" y="1798548"/>
          <a:ext cx="9763750" cy="47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DEED7C06-ACC1-C544-9D9D-FDEDE8951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00" y="676800"/>
            <a:ext cx="9763750" cy="667659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>
              <a:defRPr sz="4850" baseline="0">
                <a:solidFill>
                  <a:srgbClr val="10759D"/>
                </a:solidFill>
              </a:defRPr>
            </a:lvl1pPr>
          </a:lstStyle>
          <a:p>
            <a:r>
              <a:rPr lang="de-DE" dirty="0"/>
              <a:t>Calibri   48,5 </a:t>
            </a:r>
            <a:r>
              <a:rPr lang="de-DE" dirty="0" err="1"/>
              <a:t>pt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230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6DF302-8A7F-4C43-B9EF-F00E18A63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9" y="14806"/>
            <a:ext cx="10680700" cy="755808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75B889-882A-424F-90E5-57C381176ADF}"/>
              </a:ext>
            </a:extLst>
          </p:cNvPr>
          <p:cNvSpPr txBox="1"/>
          <p:nvPr userDrawn="1"/>
        </p:nvSpPr>
        <p:spPr>
          <a:xfrm>
            <a:off x="8226226" y="5741045"/>
            <a:ext cx="2160000" cy="169405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 anchor="ctr" anchorCtr="0">
            <a:spAutoFit/>
          </a:bodyPr>
          <a:lstStyle/>
          <a:p>
            <a:pPr defTabSz="1042879"/>
            <a:endParaRPr lang="de-DE" sz="2052" dirty="0">
              <a:solidFill>
                <a:srgbClr val="10759D"/>
              </a:solidFill>
            </a:endParaRPr>
          </a:p>
          <a:p>
            <a:pPr defTabSz="1042879"/>
            <a:endParaRPr lang="de-DE" sz="2052" dirty="0">
              <a:solidFill>
                <a:srgbClr val="10759D"/>
              </a:solidFill>
            </a:endParaRPr>
          </a:p>
          <a:p>
            <a:pPr defTabSz="1042879"/>
            <a:r>
              <a:rPr lang="de-DE" sz="2052" dirty="0">
                <a:solidFill>
                  <a:srgbClr val="10759D"/>
                </a:solidFill>
              </a:rPr>
              <a:t>        </a:t>
            </a:r>
          </a:p>
          <a:p>
            <a:pPr defTabSz="1042879"/>
            <a:r>
              <a:rPr lang="de-DE" sz="2052" dirty="0">
                <a:solidFill>
                  <a:srgbClr val="10759D"/>
                </a:solidFill>
              </a:rPr>
              <a:t>      </a:t>
            </a:r>
            <a:r>
              <a:rPr lang="de-DE" sz="2200" dirty="0">
                <a:solidFill>
                  <a:srgbClr val="10759D"/>
                </a:solidFill>
              </a:rPr>
              <a:t>Vielen Dank!</a:t>
            </a:r>
          </a:p>
          <a:p>
            <a:pPr defTabSz="1042879"/>
            <a:r>
              <a:rPr lang="de-DE" sz="2052" dirty="0">
                <a:solidFill>
                  <a:srgbClr val="10759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66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306B614-4052-CA42-A509-671EABCDD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4" y="-10288"/>
            <a:ext cx="7124700" cy="7556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34" y="-10287"/>
            <a:ext cx="71247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751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79425" y="2378200"/>
            <a:ext cx="9763125" cy="4451350"/>
          </a:xfrm>
          <a:prstGeom prst="rect">
            <a:avLst/>
          </a:prstGeom>
        </p:spPr>
        <p:txBody>
          <a:bodyPr/>
          <a:lstStyle>
            <a:lvl1pPr>
              <a:defRPr sz="305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B213ED-07C5-5443-80D5-66F2452D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8800"/>
            <a:ext cx="9762337" cy="1426851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>
              <a:defRPr sz="4850" baseline="0">
                <a:solidFill>
                  <a:srgbClr val="10759D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Text </a:t>
            </a:r>
            <a:r>
              <a:rPr lang="en-US" dirty="0" err="1"/>
              <a:t>hinzufügen</a:t>
            </a:r>
            <a:br>
              <a:rPr lang="en-US" dirty="0"/>
            </a:br>
            <a:r>
              <a:rPr lang="en-US" dirty="0"/>
              <a:t>Text </a:t>
            </a:r>
            <a:r>
              <a:rPr lang="en-US" dirty="0" err="1"/>
              <a:t>hinzufügen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5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2364915-1D17-E24B-850E-BCF93913C1BB}"/>
              </a:ext>
            </a:extLst>
          </p:cNvPr>
          <p:cNvSpPr txBox="1"/>
          <p:nvPr userDrawn="1"/>
        </p:nvSpPr>
        <p:spPr>
          <a:xfrm>
            <a:off x="7290123" y="1259557"/>
            <a:ext cx="3401690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>
              <a:buFont typeface="+mj-lt"/>
              <a:buNone/>
              <a:defRPr/>
            </a:pP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endParaRPr lang="de-DE" sz="2052" dirty="0">
              <a:solidFill>
                <a:srgbClr val="000000"/>
              </a:solidFill>
            </a:endParaRP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24400" cy="75596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B213ED-07C5-5443-80D5-66F2452D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4" y="676800"/>
            <a:ext cx="9762337" cy="648072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>
              <a:defRPr sz="4850" baseline="0">
                <a:solidFill>
                  <a:srgbClr val="1075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032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ld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2364915-1D17-E24B-850E-BCF93913C1BB}"/>
              </a:ext>
            </a:extLst>
          </p:cNvPr>
          <p:cNvSpPr txBox="1"/>
          <p:nvPr userDrawn="1"/>
        </p:nvSpPr>
        <p:spPr>
          <a:xfrm>
            <a:off x="7290123" y="1259557"/>
            <a:ext cx="3401690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>
              <a:buFont typeface="+mj-lt"/>
              <a:buNone/>
              <a:defRPr/>
            </a:pP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endParaRPr lang="de-DE" sz="2052" dirty="0">
              <a:solidFill>
                <a:srgbClr val="000000"/>
              </a:solidFill>
            </a:endParaRP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24400" cy="75596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ild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2364915-1D17-E24B-850E-BCF93913C1BB}"/>
              </a:ext>
            </a:extLst>
          </p:cNvPr>
          <p:cNvSpPr txBox="1"/>
          <p:nvPr userDrawn="1"/>
        </p:nvSpPr>
        <p:spPr>
          <a:xfrm>
            <a:off x="7290123" y="1259557"/>
            <a:ext cx="3401690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2879">
              <a:buFont typeface="+mj-lt"/>
              <a:buNone/>
              <a:defRPr/>
            </a:pP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br>
              <a:rPr lang="de-DE" sz="2052" dirty="0">
                <a:solidFill>
                  <a:srgbClr val="000000"/>
                </a:solidFill>
              </a:rPr>
            </a:br>
            <a:endParaRPr lang="de-DE" sz="2052" dirty="0">
              <a:solidFill>
                <a:srgbClr val="000000"/>
              </a:solidFill>
            </a:endParaRP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24400" cy="75596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3525" y="6630825"/>
            <a:ext cx="700338" cy="6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394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Titel.jpg"/>
          <p:cNvPicPr>
            <a:picLocks noChangeAspect="1"/>
          </p:cNvPicPr>
          <p:nvPr userDrawn="1"/>
        </p:nvPicPr>
        <p:blipFill>
          <a:blip r:embed="rId2" cstate="print"/>
          <a:srcRect l="10889" t="15854" r="10576" b="21077"/>
          <a:stretch>
            <a:fillRect/>
          </a:stretch>
        </p:blipFill>
        <p:spPr>
          <a:xfrm>
            <a:off x="236621" y="90954"/>
            <a:ext cx="10240479" cy="730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86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kopfzeile_erinnern.jpg"/>
          <p:cNvPicPr>
            <a:picLocks noChangeAspect="1"/>
          </p:cNvPicPr>
          <p:nvPr userDrawn="1"/>
        </p:nvPicPr>
        <p:blipFill>
          <a:blip r:embed="rId2" cstate="print"/>
          <a:srcRect l="14147" r="5193" b="10693"/>
          <a:stretch>
            <a:fillRect/>
          </a:stretch>
        </p:blipFill>
        <p:spPr>
          <a:xfrm>
            <a:off x="275276" y="56982"/>
            <a:ext cx="10173180" cy="2124417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275275" y="6664552"/>
            <a:ext cx="10173180" cy="616804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84">
              <a:solidFill>
                <a:prstClr val="white"/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414281" y="6634501"/>
            <a:ext cx="7717657" cy="661646"/>
          </a:xfrm>
          <a:prstGeom prst="rect">
            <a:avLst/>
          </a:prstGeom>
        </p:spPr>
        <p:txBody>
          <a:bodyPr vert="horz" lIns="60141" tIns="30071" rIns="60141" bIns="30071" rtlCol="0" anchor="ctr">
            <a:normAutofit/>
          </a:bodyPr>
          <a:lstStyle>
            <a:lvl1pPr>
              <a:defRPr>
                <a:latin typeface="Aller Display" pitchFamily="2" charset="0"/>
              </a:defRPr>
            </a:lvl1pPr>
          </a:lstStyle>
          <a:p>
            <a:pPr algn="r" defTabSz="601447">
              <a:spcBef>
                <a:spcPct val="0"/>
              </a:spcBef>
              <a:defRPr/>
            </a:pPr>
            <a:r>
              <a:rPr lang="de-DE" sz="1842" dirty="0">
                <a:solidFill>
                  <a:prstClr val="white"/>
                </a:solidFill>
              </a:rPr>
              <a:t>VOLKSBUND DEUTSCHE KRIEGSGRÄBERFÜRSORGE E. V.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02350" y="2924515"/>
            <a:ext cx="8838273" cy="1501435"/>
          </a:xfrm>
          <a:prstGeom prst="rect">
            <a:avLst/>
          </a:prstGeom>
        </p:spPr>
        <p:txBody>
          <a:bodyPr anchor="t"/>
          <a:lstStyle>
            <a:lvl1pPr algn="r">
              <a:defRPr sz="2894" b="1" cap="all"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idx="1"/>
          </p:nvPr>
        </p:nvSpPr>
        <p:spPr>
          <a:xfrm>
            <a:off x="289205" y="4526026"/>
            <a:ext cx="8855141" cy="1653678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42">
                <a:solidFill>
                  <a:schemeClr val="tx1">
                    <a:tint val="75000"/>
                  </a:schemeClr>
                </a:solidFill>
                <a:latin typeface="Aller" pitchFamily="2" charset="0"/>
              </a:defRPr>
            </a:lvl1pPr>
            <a:lvl2pPr marL="300723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2pPr>
            <a:lvl3pPr marL="601447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3pPr>
            <a:lvl4pPr marL="902170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4pPr>
            <a:lvl5pPr marL="1202893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5pPr>
            <a:lvl6pPr marL="1503617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6pPr>
            <a:lvl7pPr marL="1804340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7pPr>
            <a:lvl8pPr marL="2105063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8pPr>
            <a:lvl9pPr marL="2405786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067281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243" y="2046003"/>
            <a:ext cx="10149245" cy="4706958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84">
              <a:solidFill>
                <a:prstClr val="white"/>
              </a:solidFill>
            </a:endParaRP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2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7"/>
            <a:ext cx="1220778" cy="15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86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blauen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243" y="2046003"/>
            <a:ext cx="10149245" cy="4706958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7" y="594192"/>
            <a:ext cx="10018766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tx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197310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043" y="4857794"/>
            <a:ext cx="9088041" cy="1501435"/>
          </a:xfrm>
          <a:prstGeom prst="rect">
            <a:avLst/>
          </a:prstGeom>
        </p:spPr>
        <p:txBody>
          <a:bodyPr anchor="t"/>
          <a:lstStyle>
            <a:lvl1pPr algn="r">
              <a:defRPr sz="2631" b="1" cap="all"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5043" y="3204114"/>
            <a:ext cx="9088041" cy="16536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316">
                <a:solidFill>
                  <a:schemeClr val="tx1">
                    <a:tint val="75000"/>
                  </a:schemeClr>
                </a:solidFill>
                <a:latin typeface="Aller" pitchFamily="2" charset="0"/>
              </a:defRPr>
            </a:lvl1pPr>
            <a:lvl2pPr marL="300723" indent="0">
              <a:buNone/>
              <a:defRPr sz="1184">
                <a:solidFill>
                  <a:schemeClr val="tx1">
                    <a:tint val="75000"/>
                  </a:schemeClr>
                </a:solidFill>
              </a:defRPr>
            </a:lvl2pPr>
            <a:lvl3pPr marL="601447" indent="0">
              <a:buNone/>
              <a:defRPr sz="1052">
                <a:solidFill>
                  <a:schemeClr val="tx1">
                    <a:tint val="75000"/>
                  </a:schemeClr>
                </a:solidFill>
              </a:defRPr>
            </a:lvl3pPr>
            <a:lvl4pPr marL="902170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4pPr>
            <a:lvl5pPr marL="1202893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5pPr>
            <a:lvl6pPr marL="1503617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6pPr>
            <a:lvl7pPr marL="1804340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7pPr>
            <a:lvl8pPr marL="2105063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8pPr>
            <a:lvl9pPr marL="2405786" indent="0">
              <a:buNone/>
              <a:defRPr sz="9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65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9205" y="2098533"/>
            <a:ext cx="4989878" cy="465442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1842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579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316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09557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84">
              <a:solidFill>
                <a:prstClr val="white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7"/>
            <a:ext cx="1220778" cy="153449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2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3"/>
          </p:nvPr>
        </p:nvSpPr>
        <p:spPr>
          <a:xfrm>
            <a:off x="5444492" y="2101289"/>
            <a:ext cx="4989878" cy="465442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1842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579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316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4556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720001"/>
            <a:ext cx="9221689" cy="539557"/>
          </a:xfrm>
          <a:prstGeom prst="rect">
            <a:avLst/>
          </a:prstGeom>
        </p:spPr>
        <p:txBody>
          <a:bodyPr/>
          <a:lstStyle>
            <a:lvl1pPr marL="0" indent="0">
              <a:tabLst/>
              <a:defRPr baseline="0">
                <a:solidFill>
                  <a:srgbClr val="00779F"/>
                </a:solidFill>
              </a:defRPr>
            </a:lvl1pPr>
          </a:lstStyle>
          <a:p>
            <a:r>
              <a:rPr lang="de-DE" dirty="0"/>
              <a:t>Calibri </a:t>
            </a:r>
            <a:r>
              <a:rPr lang="de-DE" baseline="0" dirty="0">
                <a:solidFill>
                  <a:srgbClr val="10759D"/>
                </a:solidFill>
              </a:rPr>
              <a:t>48,5 </a:t>
            </a:r>
            <a:r>
              <a:rPr lang="de-DE" baseline="0" dirty="0" err="1">
                <a:solidFill>
                  <a:srgbClr val="10759D"/>
                </a:solidFill>
              </a:rPr>
              <a:t>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5063" y="1800000"/>
            <a:ext cx="4544021" cy="47965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aseline="0">
                <a:solidFill>
                  <a:srgbClr val="10759D"/>
                </a:solidFill>
              </a:defRPr>
            </a:lvl1pPr>
          </a:lstStyle>
          <a:p>
            <a:pPr lvl="0"/>
            <a:r>
              <a:rPr lang="de-DE" dirty="0"/>
              <a:t>
 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D25A06-D0EB-694C-9F3C-DF5BD401DF5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42321" y="1800000"/>
            <a:ext cx="4247945" cy="4796544"/>
          </a:xfrm>
          <a:prstGeom prst="rect">
            <a:avLst/>
          </a:prstGeom>
        </p:spPr>
        <p:txBody>
          <a:bodyPr>
            <a:normAutofit/>
          </a:bodyPr>
          <a:lstStyle>
            <a:lvl1pPr marL="251988" marR="0" indent="-251988" algn="l" defTabSz="1007950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rgbClr val="10759D"/>
                </a:solidFill>
              </a:defRPr>
            </a:lvl1pPr>
          </a:lstStyle>
          <a:p>
            <a:pPr marL="251988" marR="0" lvl="0" indent="-251988" algn="l" defTabSz="1007950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
 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67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ohne blauen Bla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9205" y="2098533"/>
            <a:ext cx="4989878" cy="465442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1842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579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316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09557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2"/>
            <a:ext cx="10005621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tx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half" idx="13"/>
          </p:nvPr>
        </p:nvSpPr>
        <p:spPr>
          <a:xfrm>
            <a:off x="5444492" y="2101289"/>
            <a:ext cx="4989878" cy="465442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1842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579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316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172824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6059" y="2105270"/>
            <a:ext cx="4982142" cy="6418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79" b="1">
                <a:latin typeface="Aller Display" pitchFamily="2" charset="0"/>
              </a:defRPr>
            </a:lvl1pPr>
            <a:lvl2pPr marL="300723" indent="0">
              <a:buNone/>
              <a:defRPr sz="1316" b="1"/>
            </a:lvl2pPr>
            <a:lvl3pPr marL="601447" indent="0">
              <a:buNone/>
              <a:defRPr sz="1184" b="1"/>
            </a:lvl3pPr>
            <a:lvl4pPr marL="902170" indent="0">
              <a:buNone/>
              <a:defRPr sz="1052" b="1"/>
            </a:lvl4pPr>
            <a:lvl5pPr marL="1202893" indent="0">
              <a:buNone/>
              <a:defRPr sz="1052" b="1"/>
            </a:lvl5pPr>
            <a:lvl6pPr marL="1503617" indent="0">
              <a:buNone/>
              <a:defRPr sz="1052" b="1"/>
            </a:lvl6pPr>
            <a:lvl7pPr marL="1804340" indent="0">
              <a:buNone/>
              <a:defRPr sz="1052" b="1"/>
            </a:lvl7pPr>
            <a:lvl8pPr marL="2105063" indent="0">
              <a:buNone/>
              <a:defRPr sz="1052" b="1"/>
            </a:lvl8pPr>
            <a:lvl9pPr marL="2405786" indent="0">
              <a:buNone/>
              <a:defRPr sz="1052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30830" y="2105270"/>
            <a:ext cx="5006834" cy="64186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79" b="1">
                <a:latin typeface="Aller Display" pitchFamily="2" charset="0"/>
              </a:defRPr>
            </a:lvl1pPr>
            <a:lvl2pPr marL="300723" indent="0">
              <a:buNone/>
              <a:defRPr sz="1316" b="1"/>
            </a:lvl2pPr>
            <a:lvl3pPr marL="601447" indent="0">
              <a:buNone/>
              <a:defRPr sz="1184" b="1"/>
            </a:lvl3pPr>
            <a:lvl4pPr marL="902170" indent="0">
              <a:buNone/>
              <a:defRPr sz="1052" b="1"/>
            </a:lvl4pPr>
            <a:lvl5pPr marL="1202893" indent="0">
              <a:buNone/>
              <a:defRPr sz="1052" b="1"/>
            </a:lvl5pPr>
            <a:lvl6pPr marL="1503617" indent="0">
              <a:buNone/>
              <a:defRPr sz="1052" b="1"/>
            </a:lvl6pPr>
            <a:lvl7pPr marL="1804340" indent="0">
              <a:buNone/>
              <a:defRPr sz="1052" b="1"/>
            </a:lvl7pPr>
            <a:lvl8pPr marL="2105063" indent="0">
              <a:buNone/>
              <a:defRPr sz="1052" b="1"/>
            </a:lvl8pPr>
            <a:lvl9pPr marL="2405786" indent="0">
              <a:buNone/>
              <a:defRPr sz="1052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84">
              <a:solidFill>
                <a:prstClr val="white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7"/>
            <a:ext cx="1220778" cy="1534495"/>
          </a:xfrm>
          <a:prstGeom prst="rect">
            <a:avLst/>
          </a:prstGeom>
        </p:spPr>
      </p:pic>
      <p:sp>
        <p:nvSpPr>
          <p:cNvPr id="1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2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sz="half" idx="13"/>
          </p:nvPr>
        </p:nvSpPr>
        <p:spPr>
          <a:xfrm>
            <a:off x="289205" y="2825585"/>
            <a:ext cx="4989878" cy="392737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1842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579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316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sz="half" idx="14"/>
          </p:nvPr>
        </p:nvSpPr>
        <p:spPr>
          <a:xfrm>
            <a:off x="5416017" y="2905250"/>
            <a:ext cx="4989878" cy="3853019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1842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579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316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70072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84">
              <a:solidFill>
                <a:prstClr val="white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7"/>
            <a:ext cx="1220778" cy="1534495"/>
          </a:xfrm>
          <a:prstGeom prst="rect">
            <a:avLst/>
          </a:prstGeom>
        </p:spPr>
      </p:pic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2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67474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83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206" y="300987"/>
            <a:ext cx="3763382" cy="1280945"/>
          </a:xfrm>
          <a:prstGeom prst="rect">
            <a:avLst/>
          </a:prstGeom>
        </p:spPr>
        <p:txBody>
          <a:bodyPr anchor="b"/>
          <a:lstStyle>
            <a:lvl1pPr algn="l">
              <a:defRPr sz="1316" b="1"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9206" y="1581935"/>
            <a:ext cx="3763382" cy="5171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1">
                <a:latin typeface="Aller" pitchFamily="2" charset="0"/>
              </a:defRPr>
            </a:lvl1pPr>
            <a:lvl2pPr marL="300723" indent="0">
              <a:buNone/>
              <a:defRPr sz="789"/>
            </a:lvl2pPr>
            <a:lvl3pPr marL="601447" indent="0">
              <a:buNone/>
              <a:defRPr sz="658"/>
            </a:lvl3pPr>
            <a:lvl4pPr marL="902170" indent="0">
              <a:buNone/>
              <a:defRPr sz="592"/>
            </a:lvl4pPr>
            <a:lvl5pPr marL="1202893" indent="0">
              <a:buNone/>
              <a:defRPr sz="592"/>
            </a:lvl5pPr>
            <a:lvl6pPr marL="1503617" indent="0">
              <a:buNone/>
              <a:defRPr sz="592"/>
            </a:lvl6pPr>
            <a:lvl7pPr marL="1804340" indent="0">
              <a:buNone/>
              <a:defRPr sz="592"/>
            </a:lvl7pPr>
            <a:lvl8pPr marL="2105063" indent="0">
              <a:buNone/>
              <a:defRPr sz="592"/>
            </a:lvl8pPr>
            <a:lvl9pPr marL="2405786" indent="0">
              <a:buNone/>
              <a:defRPr sz="592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4232907" y="297430"/>
            <a:ext cx="6191613" cy="6460837"/>
          </a:xfrm>
          <a:prstGeom prst="rect">
            <a:avLst/>
          </a:prstGeom>
        </p:spPr>
        <p:txBody>
          <a:bodyPr/>
          <a:lstStyle>
            <a:lvl1pPr>
              <a:buClr>
                <a:srgbClr val="0C65AF"/>
              </a:buClr>
              <a:buFont typeface="Wingdings" pitchFamily="2" charset="2"/>
              <a:buChar char="§"/>
              <a:defRPr sz="1842"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 sz="1579"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 sz="1316"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 sz="1184">
                <a:latin typeface="Aller" pitchFamily="2" charset="0"/>
              </a:defRPr>
            </a:lvl5pPr>
            <a:lvl6pPr>
              <a:defRPr sz="1184"/>
            </a:lvl6pPr>
            <a:lvl7pPr>
              <a:defRPr sz="1184"/>
            </a:lvl7pPr>
            <a:lvl8pPr>
              <a:defRPr sz="1184"/>
            </a:lvl8pPr>
            <a:lvl9pPr>
              <a:defRPr sz="1184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8546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206" y="5291772"/>
            <a:ext cx="6415088" cy="624724"/>
          </a:xfrm>
          <a:prstGeom prst="rect">
            <a:avLst/>
          </a:prstGeom>
        </p:spPr>
        <p:txBody>
          <a:bodyPr anchor="b"/>
          <a:lstStyle>
            <a:lvl1pPr algn="l">
              <a:defRPr sz="1316" b="1"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206" y="675471"/>
            <a:ext cx="6415088" cy="4535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5"/>
            </a:lvl1pPr>
            <a:lvl2pPr marL="300723" indent="0">
              <a:buNone/>
              <a:defRPr sz="1842"/>
            </a:lvl2pPr>
            <a:lvl3pPr marL="601447" indent="0">
              <a:buNone/>
              <a:defRPr sz="1579"/>
            </a:lvl3pPr>
            <a:lvl4pPr marL="902170" indent="0">
              <a:buNone/>
              <a:defRPr sz="1316"/>
            </a:lvl4pPr>
            <a:lvl5pPr marL="1202893" indent="0">
              <a:buNone/>
              <a:defRPr sz="1316"/>
            </a:lvl5pPr>
            <a:lvl6pPr marL="1503617" indent="0">
              <a:buNone/>
              <a:defRPr sz="1316"/>
            </a:lvl6pPr>
            <a:lvl7pPr marL="1804340" indent="0">
              <a:buNone/>
              <a:defRPr sz="1316"/>
            </a:lvl7pPr>
            <a:lvl8pPr marL="2105063" indent="0">
              <a:buNone/>
              <a:defRPr sz="1316"/>
            </a:lvl8pPr>
            <a:lvl9pPr marL="2405786" indent="0">
              <a:buNone/>
              <a:defRPr sz="1316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206" y="5916496"/>
            <a:ext cx="6415088" cy="887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21">
                <a:latin typeface="Aller" pitchFamily="2" charset="0"/>
              </a:defRPr>
            </a:lvl1pPr>
            <a:lvl2pPr marL="300723" indent="0">
              <a:buNone/>
              <a:defRPr sz="789"/>
            </a:lvl2pPr>
            <a:lvl3pPr marL="601447" indent="0">
              <a:buNone/>
              <a:defRPr sz="658"/>
            </a:lvl3pPr>
            <a:lvl4pPr marL="902170" indent="0">
              <a:buNone/>
              <a:defRPr sz="592"/>
            </a:lvl4pPr>
            <a:lvl5pPr marL="1202893" indent="0">
              <a:buNone/>
              <a:defRPr sz="592"/>
            </a:lvl5pPr>
            <a:lvl6pPr marL="1503617" indent="0">
              <a:buNone/>
              <a:defRPr sz="592"/>
            </a:lvl6pPr>
            <a:lvl7pPr marL="1804340" indent="0">
              <a:buNone/>
              <a:defRPr sz="592"/>
            </a:lvl7pPr>
            <a:lvl8pPr marL="2105063" indent="0">
              <a:buNone/>
              <a:defRPr sz="592"/>
            </a:lvl8pPr>
            <a:lvl9pPr marL="2405786" indent="0">
              <a:buNone/>
              <a:defRPr sz="592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75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9205" y="1982869"/>
            <a:ext cx="10135313" cy="4770094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0C65AF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275275" y="330965"/>
            <a:ext cx="10173180" cy="1534502"/>
          </a:xfrm>
          <a:prstGeom prst="rect">
            <a:avLst/>
          </a:prstGeom>
          <a:solidFill>
            <a:srgbClr val="0C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84">
              <a:solidFill>
                <a:prstClr val="white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82" y="330977"/>
            <a:ext cx="1220778" cy="1534495"/>
          </a:xfrm>
          <a:prstGeom prst="rect">
            <a:avLst/>
          </a:prstGeom>
        </p:spPr>
      </p:pic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18898" y="594192"/>
            <a:ext cx="8114608" cy="10757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94627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751565" y="302740"/>
            <a:ext cx="2672953" cy="645022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ller Display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9205" y="302740"/>
            <a:ext cx="7328712" cy="6450223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0C65AF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1pPr>
            <a:lvl2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2pPr>
            <a:lvl3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3pPr>
            <a:lvl4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4pPr>
            <a:lvl5pPr>
              <a:buClr>
                <a:srgbClr val="C4C6C8"/>
              </a:buClr>
              <a:buFont typeface="Wingdings" pitchFamily="2" charset="2"/>
              <a:buChar char="§"/>
              <a:defRPr>
                <a:latin typeface="Aller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633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69400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921584" y="2513890"/>
            <a:ext cx="8222323" cy="162043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ller Display" pitchFamily="2" charset="0"/>
              </a:defRPr>
            </a:lvl1pPr>
          </a:lstStyle>
          <a:p>
            <a:pPr defTabSz="601447">
              <a:spcBef>
                <a:spcPct val="0"/>
              </a:spcBef>
              <a:defRPr/>
            </a:pPr>
            <a:r>
              <a:rPr lang="de-DE" sz="2894" dirty="0">
                <a:solidFill>
                  <a:prstClr val="black"/>
                </a:solidFill>
              </a:rPr>
              <a:t>TITELMASTERFORMAT DURCH KLICKEN BEARBEITEN</a:t>
            </a:r>
          </a:p>
        </p:txBody>
      </p:sp>
      <p:sp>
        <p:nvSpPr>
          <p:cNvPr id="10" name="Untertitel 2"/>
          <p:cNvSpPr txBox="1">
            <a:spLocks/>
          </p:cNvSpPr>
          <p:nvPr userDrawn="1"/>
        </p:nvSpPr>
        <p:spPr>
          <a:xfrm>
            <a:off x="897646" y="4283818"/>
            <a:ext cx="8234291" cy="22152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  <a:latin typeface="Aller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601447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de-DE" sz="2105" dirty="0">
                <a:solidFill>
                  <a:prstClr val="white">
                    <a:lumMod val="50000"/>
                  </a:prstClr>
                </a:solidFill>
              </a:rPr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7482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64FB32C8-874B-DE4F-859A-C65A36D82B2C}"/>
              </a:ext>
            </a:extLst>
          </p:cNvPr>
          <p:cNvGraphicFramePr/>
          <p:nvPr userDrawn="1"/>
        </p:nvGraphicFramePr>
        <p:xfrm>
          <a:off x="1817515" y="1620209"/>
          <a:ext cx="7127875" cy="4751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DEED7C06-ACC1-C544-9D9D-FDEDE8951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8966740" cy="667659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>
              <a:defRPr sz="4850" baseline="0">
                <a:solidFill>
                  <a:srgbClr val="00779F"/>
                </a:solidFill>
              </a:defRPr>
            </a:lvl1pPr>
          </a:lstStyle>
          <a:p>
            <a:r>
              <a:rPr lang="de-DE" dirty="0"/>
              <a:t>Calibri   48,5 </a:t>
            </a:r>
            <a:r>
              <a:rPr lang="de-DE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6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6DF302-8A7F-4C43-B9EF-F00E18A63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9" y="14806"/>
            <a:ext cx="10680700" cy="755808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75B889-882A-424F-90E5-57C381176ADF}"/>
              </a:ext>
            </a:extLst>
          </p:cNvPr>
          <p:cNvSpPr txBox="1"/>
          <p:nvPr userDrawn="1"/>
        </p:nvSpPr>
        <p:spPr>
          <a:xfrm>
            <a:off x="8226226" y="5741045"/>
            <a:ext cx="2160000" cy="169405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 anchor="ctr" anchorCtr="0">
            <a:spAutoFit/>
          </a:bodyPr>
          <a:lstStyle/>
          <a:p>
            <a:pPr defTabSz="1042879"/>
            <a:endParaRPr lang="de-DE" sz="2052" dirty="0">
              <a:solidFill>
                <a:srgbClr val="10759D"/>
              </a:solidFill>
            </a:endParaRPr>
          </a:p>
          <a:p>
            <a:pPr defTabSz="1042879"/>
            <a:endParaRPr lang="de-DE" sz="2052" dirty="0">
              <a:solidFill>
                <a:srgbClr val="10759D"/>
              </a:solidFill>
            </a:endParaRPr>
          </a:p>
          <a:p>
            <a:pPr defTabSz="1042879"/>
            <a:r>
              <a:rPr lang="de-DE" sz="2052" dirty="0">
                <a:solidFill>
                  <a:srgbClr val="10759D"/>
                </a:solidFill>
              </a:rPr>
              <a:t>        </a:t>
            </a:r>
          </a:p>
          <a:p>
            <a:pPr defTabSz="1042879"/>
            <a:r>
              <a:rPr lang="de-DE" sz="2052" dirty="0">
                <a:solidFill>
                  <a:srgbClr val="10759D"/>
                </a:solidFill>
              </a:rPr>
              <a:t>      </a:t>
            </a:r>
            <a:r>
              <a:rPr lang="de-DE" sz="2200" dirty="0">
                <a:solidFill>
                  <a:srgbClr val="10759D"/>
                </a:solidFill>
              </a:rPr>
              <a:t>Vielen Dank!</a:t>
            </a:r>
          </a:p>
          <a:p>
            <a:pPr defTabSz="1042879"/>
            <a:r>
              <a:rPr lang="de-DE" sz="2052" dirty="0">
                <a:solidFill>
                  <a:srgbClr val="10759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362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tif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19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xStyles>
    <p:titleStyle>
      <a:lvl1pPr algn="l" defTabSz="1007950" rtl="0" eaLnBrk="1" latinLnBrk="0" hangingPunct="1">
        <a:lnSpc>
          <a:spcPct val="90000"/>
        </a:lnSpc>
        <a:spcBef>
          <a:spcPct val="0"/>
        </a:spcBef>
        <a:buNone/>
        <a:defRPr sz="4850" kern="1200" baseline="0">
          <a:solidFill>
            <a:srgbClr val="10759D"/>
          </a:solidFill>
          <a:latin typeface="+mj-lt"/>
          <a:ea typeface="+mj-ea"/>
          <a:cs typeface="+mj-cs"/>
        </a:defRPr>
      </a:lvl1pPr>
    </p:titleStyle>
    <p:bodyStyle>
      <a:lvl1pPr marL="251988" indent="-251988" algn="l" defTabSz="100795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38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11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3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81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5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50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25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9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74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4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24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9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12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1007950" rtl="0" eaLnBrk="1" latinLnBrk="0" hangingPunct="1">
        <a:lnSpc>
          <a:spcPct val="90000"/>
        </a:lnSpc>
        <a:spcBef>
          <a:spcPct val="0"/>
        </a:spcBef>
        <a:buNone/>
        <a:defRPr sz="4850" kern="1200" baseline="0">
          <a:solidFill>
            <a:srgbClr val="10759D"/>
          </a:solidFill>
          <a:latin typeface="+mj-lt"/>
          <a:ea typeface="+mj-ea"/>
          <a:cs typeface="+mj-cs"/>
        </a:defRPr>
      </a:lvl1pPr>
    </p:titleStyle>
    <p:bodyStyle>
      <a:lvl1pPr marL="251988" indent="-251988" algn="l" defTabSz="100795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38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11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3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81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5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50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25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9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74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4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24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9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0217" y="7172191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9557" y="7172191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488"/>
            </a:lvl1pPr>
          </a:lstStyle>
          <a:p>
            <a:fld id="{99273319-A815-4D97-B346-EB99608B31E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4" descr="punkte_fußzeile.jpg"/>
          <p:cNvPicPr>
            <a:picLocks noChangeAspect="1"/>
          </p:cNvPicPr>
          <p:nvPr userDrawn="1"/>
        </p:nvPicPr>
        <p:blipFill>
          <a:blip r:embed="rId17" cstate="print"/>
          <a:srcRect t="38963" b="41266"/>
          <a:stretch>
            <a:fillRect/>
          </a:stretch>
        </p:blipFill>
        <p:spPr>
          <a:xfrm>
            <a:off x="179529" y="6850181"/>
            <a:ext cx="10352707" cy="3860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89" r:id="rId4"/>
    <p:sldLayoutId id="2147483665" r:id="rId5"/>
    <p:sldLayoutId id="2147483666" r:id="rId6"/>
    <p:sldLayoutId id="2147483690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txStyles>
    <p:titleStyle>
      <a:lvl1pPr algn="ctr" defTabSz="755962" rtl="0" eaLnBrk="1" latinLnBrk="0" hangingPunct="1"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86" indent="-283486" algn="l" defTabSz="755962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14220" indent="-236238" algn="l" defTabSz="755962" rtl="0" eaLnBrk="1" latinLnBrk="0" hangingPunct="1">
        <a:spcBef>
          <a:spcPct val="20000"/>
        </a:spcBef>
        <a:buFont typeface="Arial" pitchFamily="34" charset="0"/>
        <a:buChar char="–"/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944953" indent="-188990" algn="l" defTabSz="755962" rtl="0" eaLnBrk="1" latinLnBrk="0" hangingPunct="1">
        <a:spcBef>
          <a:spcPct val="20000"/>
        </a:spcBef>
        <a:buFont typeface="Arial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322934" indent="-188990" algn="l" defTabSz="755962" rtl="0" eaLnBrk="1" latinLnBrk="0" hangingPunct="1">
        <a:spcBef>
          <a:spcPct val="20000"/>
        </a:spcBef>
        <a:buFont typeface="Arial" pitchFamily="34" charset="0"/>
        <a:buChar char="–"/>
        <a:defRPr sz="1653" kern="1200">
          <a:solidFill>
            <a:schemeClr val="tx1"/>
          </a:solidFill>
          <a:latin typeface="+mn-lt"/>
          <a:ea typeface="+mn-ea"/>
          <a:cs typeface="+mn-cs"/>
        </a:defRPr>
      </a:lvl4pPr>
      <a:lvl5pPr marL="1700915" indent="-188990" algn="l" defTabSz="755962" rtl="0" eaLnBrk="1" latinLnBrk="0" hangingPunct="1">
        <a:spcBef>
          <a:spcPct val="20000"/>
        </a:spcBef>
        <a:buFont typeface="Arial" pitchFamily="34" charset="0"/>
        <a:buChar char="»"/>
        <a:defRPr sz="1653" kern="1200">
          <a:solidFill>
            <a:schemeClr val="tx1"/>
          </a:solidFill>
          <a:latin typeface="+mn-lt"/>
          <a:ea typeface="+mn-ea"/>
          <a:cs typeface="+mn-cs"/>
        </a:defRPr>
      </a:lvl5pPr>
      <a:lvl6pPr marL="2078897" indent="-188990" algn="l" defTabSz="755962" rtl="0" eaLnBrk="1" latinLnBrk="0" hangingPunct="1">
        <a:spcBef>
          <a:spcPct val="20000"/>
        </a:spcBef>
        <a:buFont typeface="Arial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6pPr>
      <a:lvl7pPr marL="2456877" indent="-188990" algn="l" defTabSz="755962" rtl="0" eaLnBrk="1" latinLnBrk="0" hangingPunct="1">
        <a:spcBef>
          <a:spcPct val="20000"/>
        </a:spcBef>
        <a:buFont typeface="Arial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7pPr>
      <a:lvl8pPr marL="2834859" indent="-188990" algn="l" defTabSz="755962" rtl="0" eaLnBrk="1" latinLnBrk="0" hangingPunct="1">
        <a:spcBef>
          <a:spcPct val="20000"/>
        </a:spcBef>
        <a:buFont typeface="Arial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8pPr>
      <a:lvl9pPr marL="3212840" indent="-188990" algn="l" defTabSz="755962" rtl="0" eaLnBrk="1" latinLnBrk="0" hangingPunct="1">
        <a:spcBef>
          <a:spcPct val="20000"/>
        </a:spcBef>
        <a:buFont typeface="Arial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8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62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44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2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905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86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68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49" algn="l" defTabSz="75596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BE395-B993-4BF2-A315-01BE10EDCBE2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9B2D7-56A1-4481-BF73-2A31C7F58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27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37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1007956" rtl="0" eaLnBrk="1" latinLnBrk="0" hangingPunct="1">
        <a:lnSpc>
          <a:spcPct val="90000"/>
        </a:lnSpc>
        <a:spcBef>
          <a:spcPct val="0"/>
        </a:spcBef>
        <a:buNone/>
        <a:defRPr sz="4850" kern="1200" baseline="0">
          <a:solidFill>
            <a:srgbClr val="10759D"/>
          </a:solidFill>
          <a:latin typeface="+mj-lt"/>
          <a:ea typeface="+mj-ea"/>
          <a:cs typeface="+mj-cs"/>
        </a:defRPr>
      </a:lvl1pPr>
    </p:titleStyle>
    <p:bodyStyle>
      <a:lvl1pPr marL="251990" indent="-251990" algn="l" defTabSz="100795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67" indent="-251990" algn="l" defTabSz="100795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47" indent="-251990" algn="l" defTabSz="100795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23" indent="-251990" algn="l" defTabSz="100795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901" indent="-251990" algn="l" defTabSz="100795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80" indent="-251990" algn="l" defTabSz="100795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57" indent="-251990" algn="l" defTabSz="100795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836" indent="-251990" algn="l" defTabSz="100795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814" indent="-251990" algn="l" defTabSz="100795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8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56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913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91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69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47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825" algn="l" defTabSz="100795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35063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5063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97725-9831-40D9-A273-F23F680261ED}" type="datetimeFigureOut">
              <a:rPr lang="de-DE" smtClean="0"/>
              <a:t>27.08.2024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41664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D7AA-BCB6-4F6A-82C9-190613FEF64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15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1007950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8" indent="-251988" algn="l" defTabSz="100795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38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11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3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81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5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50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25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9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74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4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24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9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7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defTabSz="1007950" rtl="0" eaLnBrk="1" latinLnBrk="0" hangingPunct="1">
        <a:lnSpc>
          <a:spcPct val="90000"/>
        </a:lnSpc>
        <a:spcBef>
          <a:spcPct val="0"/>
        </a:spcBef>
        <a:buNone/>
        <a:defRPr sz="4850" kern="1200" baseline="0">
          <a:solidFill>
            <a:srgbClr val="10759D"/>
          </a:solidFill>
          <a:latin typeface="+mj-lt"/>
          <a:ea typeface="+mj-ea"/>
          <a:cs typeface="+mj-cs"/>
        </a:defRPr>
      </a:lvl1pPr>
    </p:titleStyle>
    <p:bodyStyle>
      <a:lvl1pPr marL="251988" indent="-251988" algn="l" defTabSz="1007950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38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11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6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3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812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86" indent="-251988" algn="l" defTabSz="100795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5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50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25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9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74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4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24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99" algn="l" defTabSz="1007950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0217" y="7172190"/>
            <a:ext cx="3385741" cy="402483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9557" y="7172190"/>
            <a:ext cx="2494756" cy="402483"/>
          </a:xfrm>
          <a:prstGeom prst="rect">
            <a:avLst/>
          </a:prstGeom>
        </p:spPr>
        <p:txBody>
          <a:bodyPr/>
          <a:lstStyle>
            <a:lvl1pPr algn="r">
              <a:defRPr sz="1184"/>
            </a:lvl1pPr>
          </a:lstStyle>
          <a:p>
            <a:fld id="{99273319-A815-4D97-B346-EB99608B31EB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5" name="Grafik 14" descr="punkte_fußzeile.jpg"/>
          <p:cNvPicPr>
            <a:picLocks noChangeAspect="1"/>
          </p:cNvPicPr>
          <p:nvPr userDrawn="1"/>
        </p:nvPicPr>
        <p:blipFill>
          <a:blip r:embed="rId17" cstate="print"/>
          <a:srcRect t="38963" b="41266"/>
          <a:stretch>
            <a:fillRect/>
          </a:stretch>
        </p:blipFill>
        <p:spPr>
          <a:xfrm>
            <a:off x="179528" y="6850181"/>
            <a:ext cx="10352707" cy="3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4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</p:sldLayoutIdLst>
  <p:txStyles>
    <p:titleStyle>
      <a:lvl1pPr algn="ctr" defTabSz="601447" rtl="0" eaLnBrk="1" latinLnBrk="0" hangingPunct="1">
        <a:spcBef>
          <a:spcPct val="0"/>
        </a:spcBef>
        <a:buNone/>
        <a:defRPr sz="28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42" indent="-225542" algn="l" defTabSz="601447" rtl="0" eaLnBrk="1" latinLnBrk="0" hangingPunct="1">
        <a:spcBef>
          <a:spcPct val="20000"/>
        </a:spcBef>
        <a:buFont typeface="Arial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488676" indent="-187953" algn="l" defTabSz="601447" rtl="0" eaLnBrk="1" latinLnBrk="0" hangingPunct="1">
        <a:spcBef>
          <a:spcPct val="20000"/>
        </a:spcBef>
        <a:buFont typeface="Arial" pitchFamily="34" charset="0"/>
        <a:buChar char="–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751808" indent="-150362" algn="l" defTabSz="601447" rtl="0" eaLnBrk="1" latinLnBrk="0" hangingPunct="1">
        <a:spcBef>
          <a:spcPct val="20000"/>
        </a:spcBef>
        <a:buFont typeface="Arial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052532" indent="-150362" algn="l" defTabSz="601447" rtl="0" eaLnBrk="1" latinLnBrk="0" hangingPunct="1">
        <a:spcBef>
          <a:spcPct val="20000"/>
        </a:spcBef>
        <a:buFont typeface="Arial" pitchFamily="34" charset="0"/>
        <a:buChar char="–"/>
        <a:defRPr sz="1316" kern="1200">
          <a:solidFill>
            <a:schemeClr val="tx1"/>
          </a:solidFill>
          <a:latin typeface="+mn-lt"/>
          <a:ea typeface="+mn-ea"/>
          <a:cs typeface="+mn-cs"/>
        </a:defRPr>
      </a:lvl4pPr>
      <a:lvl5pPr marL="1353255" indent="-150362" algn="l" defTabSz="601447" rtl="0" eaLnBrk="1" latinLnBrk="0" hangingPunct="1">
        <a:spcBef>
          <a:spcPct val="20000"/>
        </a:spcBef>
        <a:buFont typeface="Arial" pitchFamily="34" charset="0"/>
        <a:buChar char="»"/>
        <a:defRPr sz="1316" kern="1200">
          <a:solidFill>
            <a:schemeClr val="tx1"/>
          </a:solidFill>
          <a:latin typeface="+mn-lt"/>
          <a:ea typeface="+mn-ea"/>
          <a:cs typeface="+mn-cs"/>
        </a:defRPr>
      </a:lvl5pPr>
      <a:lvl6pPr marL="1653978" indent="-150362" algn="l" defTabSz="601447" rtl="0" eaLnBrk="1" latinLnBrk="0" hangingPunct="1">
        <a:spcBef>
          <a:spcPct val="20000"/>
        </a:spcBef>
        <a:buFont typeface="Arial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6pPr>
      <a:lvl7pPr marL="1954701" indent="-150362" algn="l" defTabSz="601447" rtl="0" eaLnBrk="1" latinLnBrk="0" hangingPunct="1">
        <a:spcBef>
          <a:spcPct val="20000"/>
        </a:spcBef>
        <a:buFont typeface="Arial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7pPr>
      <a:lvl8pPr marL="2255425" indent="-150362" algn="l" defTabSz="601447" rtl="0" eaLnBrk="1" latinLnBrk="0" hangingPunct="1">
        <a:spcBef>
          <a:spcPct val="20000"/>
        </a:spcBef>
        <a:buFont typeface="Arial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8pPr>
      <a:lvl9pPr marL="2556148" indent="-150362" algn="l" defTabSz="601447" rtl="0" eaLnBrk="1" latinLnBrk="0" hangingPunct="1">
        <a:spcBef>
          <a:spcPct val="20000"/>
        </a:spcBef>
        <a:buFont typeface="Arial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1pPr>
      <a:lvl2pPr marL="300723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2pPr>
      <a:lvl3pPr marL="601447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3pPr>
      <a:lvl4pPr marL="902170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4pPr>
      <a:lvl5pPr marL="1202893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5pPr>
      <a:lvl6pPr marL="1503617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6pPr>
      <a:lvl7pPr marL="1804340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7pPr>
      <a:lvl8pPr marL="2105063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8pPr>
      <a:lvl9pPr marL="2405786" algn="l" defTabSz="601447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tmp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tm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tmp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tmp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tmp"/><Relationship Id="rId7" Type="http://schemas.openxmlformats.org/officeDocument/2006/relationships/image" Target="../media/image38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tmp"/><Relationship Id="rId5" Type="http://schemas.openxmlformats.org/officeDocument/2006/relationships/image" Target="../media/image36.tmp"/><Relationship Id="rId4" Type="http://schemas.openxmlformats.org/officeDocument/2006/relationships/image" Target="../media/image35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198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olpix.sueddeutsche.com/bild/1.1009531.1355785644/860x860/toter-bundeswehrsoldat-afghanist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4041392" cy="268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handelsblatt.com/images/jahresrueckblick-2014-bewegende-bilder/11116880/2-format2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r="7602"/>
          <a:stretch/>
        </p:blipFill>
        <p:spPr bwMode="auto">
          <a:xfrm>
            <a:off x="2134806" y="4488221"/>
            <a:ext cx="4988665" cy="30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Kriegstote heute - aktueller denn je</a:t>
            </a:r>
          </a:p>
        </p:txBody>
      </p:sp>
      <p:pic>
        <p:nvPicPr>
          <p:cNvPr id="4" name="Picture 8" descr="http://static.independent.co.uk/s3fs-public/styles/story_large/public/thumbnails/image/2015/09/05/18/42-syrian-boy-reut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r="24301"/>
          <a:stretch/>
        </p:blipFill>
        <p:spPr bwMode="auto">
          <a:xfrm>
            <a:off x="-316" y="4488221"/>
            <a:ext cx="2365039" cy="30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4599" y="7039456"/>
            <a:ext cx="1548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Flüchtlinge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312000" y="7039456"/>
            <a:ext cx="223869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chemeClr val="bg1"/>
                </a:solidFill>
                <a:latin typeface="+mj-lt"/>
              </a:rPr>
              <a:t>Kriegsgefangene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124716" y="2778907"/>
            <a:ext cx="20345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Bombenopfer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04422" y="1800225"/>
            <a:ext cx="14013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Soldaten</a:t>
            </a:r>
          </a:p>
        </p:txBody>
      </p:sp>
      <p:pic>
        <p:nvPicPr>
          <p:cNvPr id="5" name="Picture 6" descr="http://europe-infos.eu/img/1d/75/598b709208d0dcff8b7f/-ima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1008"/>
          <a:stretch/>
        </p:blipFill>
        <p:spPr bwMode="auto">
          <a:xfrm>
            <a:off x="4041058" y="3831155"/>
            <a:ext cx="3082413" cy="37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896000" y="3799799"/>
            <a:ext cx="225036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chemeClr val="bg1"/>
                </a:solidFill>
                <a:latin typeface="+mj-lt"/>
              </a:rPr>
              <a:t>Opfer von Terror</a:t>
            </a:r>
          </a:p>
        </p:txBody>
      </p:sp>
      <p:pic>
        <p:nvPicPr>
          <p:cNvPr id="10" name="Picture 2" descr="http://www.asianews.it/files/img/SIRIA_-_LIBANO_-_aleppo_devasta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08" y="1800225"/>
            <a:ext cx="3082692" cy="20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5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9"/>
          <p:cNvSpPr txBox="1">
            <a:spLocks noChangeArrowheads="1"/>
          </p:cNvSpPr>
          <p:nvPr/>
        </p:nvSpPr>
        <p:spPr bwMode="auto">
          <a:xfrm>
            <a:off x="192656" y="4794343"/>
            <a:ext cx="32146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internationale Jugendbegegnungen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C65AF"/>
                </a:solidFill>
                <a:latin typeface="+mj-lt"/>
                <a:ea typeface="Verdana" pitchFamily="34" charset="0"/>
                <a:cs typeface="Verdana" pitchFamily="34" charset="0"/>
              </a:rPr>
              <a:t>Summercamps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3" r="1672" b="15690"/>
          <a:stretch/>
        </p:blipFill>
        <p:spPr>
          <a:xfrm>
            <a:off x="3235" y="4788615"/>
            <a:ext cx="5751871" cy="277105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299" y="4788616"/>
            <a:ext cx="1697510" cy="27710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Erinnern für die Gegenwart und Zukunft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die historisch-politische Bildung</a:t>
            </a:r>
            <a:br>
              <a:rPr lang="de-DE" dirty="0"/>
            </a:br>
            <a:r>
              <a:rPr lang="de-DE" dirty="0"/>
              <a:t>beim Volksbund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929173" y="4255428"/>
            <a:ext cx="5645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Schulprojekte und -ausstellungen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-1" y="4830461"/>
            <a:ext cx="360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latin typeface="+mj-lt"/>
                <a:ea typeface="Verdana" pitchFamily="34" charset="0"/>
                <a:cs typeface="Verdana" pitchFamily="34" charset="0"/>
              </a:rPr>
              <a:t>Vorträge und Lesungen</a:t>
            </a:r>
          </a:p>
        </p:txBody>
      </p:sp>
      <p:pic>
        <p:nvPicPr>
          <p:cNvPr id="15" name="Grafik 14" descr="2018-11-29 Vortrag von Prof. Dr. Oltmer (VHS-Programm)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9879" r="44950" b="47908"/>
          <a:stretch/>
        </p:blipFill>
        <p:spPr>
          <a:xfrm>
            <a:off x="2" y="4788614"/>
            <a:ext cx="5426297" cy="277105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4939141"/>
            <a:ext cx="1988167" cy="509250"/>
          </a:xfrm>
          <a:prstGeom prst="rect">
            <a:avLst/>
          </a:prstGeom>
        </p:spPr>
      </p:pic>
      <p:pic>
        <p:nvPicPr>
          <p:cNvPr id="5" name="Picture 2" descr="C:\Daten\5. Öffentlichkeitsarbeit\Fotos\Volksbund-Medien-Datenbank\Kinder- und Jugend-, Schularbeit\titel 1_OrgRGB_1219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3600000" cy="299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aten\5. Öffentlichkeitsarbeit\Fotos\Volksbund-Medien-Datenbank\Kinder- und Jugend-, Schularbeit\Publikum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99" y="1816559"/>
            <a:ext cx="3523810" cy="23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/>
          <a:srcRect l="2024" t="2629" r="2057" b="1286"/>
          <a:stretch/>
        </p:blipFill>
        <p:spPr>
          <a:xfrm>
            <a:off x="5429806" y="1819479"/>
            <a:ext cx="5262007" cy="3776252"/>
          </a:xfrm>
          <a:prstGeom prst="rect">
            <a:avLst/>
          </a:prstGeom>
        </p:spPr>
      </p:pic>
      <p:pic>
        <p:nvPicPr>
          <p:cNvPr id="13" name="Grafik 12" descr="Ein Bild, das Text, Person, Kleidung, Poster enthält.&#10;&#10;Automatisch generierte Beschreibung">
            <a:extLst>
              <a:ext uri="{FF2B5EF4-FFF2-40B4-BE49-F238E27FC236}">
                <a16:creationId xmlns:a16="http://schemas.microsoft.com/office/drawing/2014/main" id="{02CA0123-43CD-ADE1-49E5-1E586D8324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68" y="1816559"/>
            <a:ext cx="4059831" cy="57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01 blokhutten"/>
          <p:cNvPicPr>
            <a:picLocks noChangeAspect="1" noChangeArrowheads="1"/>
          </p:cNvPicPr>
          <p:nvPr/>
        </p:nvPicPr>
        <p:blipFill rotWithShape="1">
          <a:blip r:embed="rId2" cstate="print"/>
          <a:srcRect l="1416"/>
          <a:stretch/>
        </p:blipFill>
        <p:spPr>
          <a:xfrm>
            <a:off x="6323" y="1796835"/>
            <a:ext cx="3810731" cy="2879229"/>
          </a:xfrm>
          <a:prstGeom prst="rect">
            <a:avLst/>
          </a:prstGeom>
        </p:spPr>
      </p:pic>
      <p:pic>
        <p:nvPicPr>
          <p:cNvPr id="22" name="Picture 2" descr="C:\Daten\5. Öffentlichkeitsarbeit\Fotos\Volksbund-Medien-Datenbank\Jugendbegegnungsstätten\Lommel_OrgRGB_1015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/>
          <a:stretch/>
        </p:blipFill>
        <p:spPr bwMode="auto">
          <a:xfrm>
            <a:off x="3569110" y="1796064"/>
            <a:ext cx="355529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Europäische Jugendbegegnungsstätten</a:t>
            </a:r>
          </a:p>
        </p:txBody>
      </p:sp>
      <p:pic>
        <p:nvPicPr>
          <p:cNvPr id="23" name="Picture 3" descr="C:\Daten\5. Öffentlichkeitsarbeit\Fotos\Volksbund-Medien-Datenbank\Jugendbegegnungsstätten\Niederbronn_Frankreich_OrgRGB_908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0"/>
          <a:stretch/>
        </p:blipFill>
        <p:spPr bwMode="auto">
          <a:xfrm>
            <a:off x="6322" y="4676401"/>
            <a:ext cx="3887252" cy="28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nhaltsplatzhalter 13" descr="Golm.png"/>
          <p:cNvPicPr>
            <a:picLocks noChangeAspect="1"/>
          </p:cNvPicPr>
          <p:nvPr/>
        </p:nvPicPr>
        <p:blipFill rotWithShape="1">
          <a:blip r:embed="rId5" cstate="print"/>
          <a:srcRect l="2068" r="1997"/>
          <a:stretch/>
        </p:blipFill>
        <p:spPr>
          <a:xfrm>
            <a:off x="3274142" y="4664905"/>
            <a:ext cx="3850257" cy="2913149"/>
          </a:xfrm>
          <a:prstGeom prst="rect">
            <a:avLst/>
          </a:prstGeom>
        </p:spPr>
      </p:pic>
      <p:sp>
        <p:nvSpPr>
          <p:cNvPr id="30" name="Textfeld 29"/>
          <p:cNvSpPr txBox="1">
            <a:spLocks noChangeArrowheads="1"/>
          </p:cNvSpPr>
          <p:nvPr/>
        </p:nvSpPr>
        <p:spPr bwMode="auto">
          <a:xfrm>
            <a:off x="6320" y="1707284"/>
            <a:ext cx="2018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Ysselsteyn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(NL)</a:t>
            </a:r>
          </a:p>
        </p:txBody>
      </p: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3569110" y="1722711"/>
            <a:ext cx="35552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Lommel (B)</a:t>
            </a: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5414299" y="4611699"/>
            <a:ext cx="1710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Golm (D-PL)</a:t>
            </a: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6104" y="4611698"/>
            <a:ext cx="3437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Niederbronn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-les-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Bains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(F)</a:t>
            </a:r>
          </a:p>
        </p:txBody>
      </p:sp>
    </p:spTree>
    <p:extLst>
      <p:ext uri="{BB962C8B-B14F-4D97-AF65-F5344CB8AC3E}">
        <p14:creationId xmlns:p14="http://schemas.microsoft.com/office/powerpoint/2010/main" val="20452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 descr="2019-03-04 Broschüre mit Workcamps und Terminen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21886" r="29599" b="12510"/>
          <a:stretch/>
        </p:blipFill>
        <p:spPr>
          <a:xfrm>
            <a:off x="0" y="1722711"/>
            <a:ext cx="7124399" cy="58579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Europäische Jugendbegegnungsprojekte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1650EA-F41A-18E7-4E1C-5E48746E1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40"/>
          <a:stretch/>
        </p:blipFill>
        <p:spPr>
          <a:xfrm>
            <a:off x="-748818" y="1722711"/>
            <a:ext cx="7873217" cy="5836964"/>
          </a:xfrm>
          <a:prstGeom prst="rect">
            <a:avLst/>
          </a:prstGeom>
        </p:spPr>
      </p:pic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BE5E306-3AC0-ACC0-B0A7-6702A55166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r="10678"/>
          <a:stretch/>
        </p:blipFill>
        <p:spPr>
          <a:xfrm>
            <a:off x="0" y="1722711"/>
            <a:ext cx="7124399" cy="6014145"/>
          </a:xfrm>
          <a:prstGeom prst="rect">
            <a:avLst/>
          </a:prstGeom>
        </p:spPr>
      </p:pic>
      <p:pic>
        <p:nvPicPr>
          <p:cNvPr id="10" name="Grafik 9" descr="Ein Bild, das Text, Logo enthält.&#10;&#10;Automatisch generierte Beschreibung">
            <a:extLst>
              <a:ext uri="{FF2B5EF4-FFF2-40B4-BE49-F238E27FC236}">
                <a16:creationId xmlns:a16="http://schemas.microsoft.com/office/drawing/2014/main" id="{FFE3C035-BD55-F450-8015-ECF7C14C8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10" y="4428848"/>
            <a:ext cx="7365216" cy="28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t="23797" r="4431" b="6126"/>
          <a:stretch/>
        </p:blipFill>
        <p:spPr>
          <a:xfrm>
            <a:off x="7123818" y="2887236"/>
            <a:ext cx="3567995" cy="24103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Engagement im Deutschen Riga-Komitee</a:t>
            </a:r>
          </a:p>
        </p:txBody>
      </p:sp>
      <p:pic>
        <p:nvPicPr>
          <p:cNvPr id="6" name="Picture 2" descr="C:\Daten\9. Projekte und Arbeitskreise\AK Riga-Komitee\Archiv\2010-07-09 Jubiläum 10 Jahre Riga-Komitee\Fotos\P1040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7799" y="1800223"/>
            <a:ext cx="8641618" cy="575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8"/>
          <a:stretch/>
        </p:blipFill>
        <p:spPr>
          <a:xfrm>
            <a:off x="7123819" y="1798983"/>
            <a:ext cx="3567994" cy="171474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" r="6379" b="772"/>
          <a:stretch/>
        </p:blipFill>
        <p:spPr>
          <a:xfrm>
            <a:off x="6258853" y="1800224"/>
            <a:ext cx="4432960" cy="3498810"/>
          </a:xfrm>
          <a:prstGeom prst="rect">
            <a:avLst/>
          </a:prstGeom>
        </p:spPr>
      </p:pic>
      <p:pic>
        <p:nvPicPr>
          <p:cNvPr id="13" name="Grafik 12" descr="2020-01-27-31 Programm (Kolping-Reisedienst) - Variante 4.docx [Kompatibilitätsmodus] - Wor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t="25346" r="44596" b="4660"/>
          <a:stretch/>
        </p:blipFill>
        <p:spPr>
          <a:xfrm>
            <a:off x="-1" y="1368073"/>
            <a:ext cx="7123819" cy="8937960"/>
          </a:xfrm>
          <a:prstGeom prst="rect">
            <a:avLst/>
          </a:prstGeom>
        </p:spPr>
      </p:pic>
      <p:pic>
        <p:nvPicPr>
          <p:cNvPr id="4" name="Grafik 3" descr="Ein Bild, das Text, Screenshot, Zug enthält.&#10;&#10;Automatisch generierte Beschreibung">
            <a:extLst>
              <a:ext uri="{FF2B5EF4-FFF2-40B4-BE49-F238E27FC236}">
                <a16:creationId xmlns:a16="http://schemas.microsoft.com/office/drawing/2014/main" id="{E0D10DFF-365E-7A53-12BF-304E4E1A26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5" t="28857" r="22596" b="3001"/>
          <a:stretch/>
        </p:blipFill>
        <p:spPr>
          <a:xfrm>
            <a:off x="-2" y="0"/>
            <a:ext cx="67596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2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Bildungsangebote für Schulen</a:t>
            </a:r>
          </a:p>
        </p:txBody>
      </p:sp>
      <p:pic>
        <p:nvPicPr>
          <p:cNvPr id="3" name="Grafik 2" descr="2019-04-30 Bildungsangebote des Volksbundes (für Schulen) Übersicht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9283" r="32595" b="1714"/>
          <a:stretch/>
        </p:blipFill>
        <p:spPr>
          <a:xfrm>
            <a:off x="1" y="0"/>
            <a:ext cx="1069450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/>
          <a:stretch/>
        </p:blipFill>
        <p:spPr>
          <a:xfrm>
            <a:off x="0" y="2553208"/>
            <a:ext cx="7124400" cy="50064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Bildungspartnerschaften mit Schulen</a:t>
            </a:r>
          </a:p>
        </p:txBody>
      </p:sp>
      <p:sp>
        <p:nvSpPr>
          <p:cNvPr id="4" name="Textfeld 6"/>
          <p:cNvSpPr txBox="1">
            <a:spLocks noChangeArrowheads="1"/>
          </p:cNvSpPr>
          <p:nvPr/>
        </p:nvSpPr>
        <p:spPr bwMode="auto">
          <a:xfrm>
            <a:off x="4178134" y="1800225"/>
            <a:ext cx="30386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Patenschaft und Projekte </a:t>
            </a:r>
            <a:br>
              <a:rPr lang="de-DE" sz="2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de-DE" sz="2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im Rahmen der Initiative </a:t>
            </a:r>
            <a:br>
              <a:rPr lang="de-DE" sz="2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de-DE" sz="2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Schule ohne Rassismus.</a:t>
            </a:r>
            <a:br>
              <a:rPr lang="de-DE" sz="2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</a:br>
            <a:r>
              <a:rPr lang="de-DE" sz="22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Schule mit Courage</a:t>
            </a:r>
          </a:p>
        </p:txBody>
      </p:sp>
      <p:pic>
        <p:nvPicPr>
          <p:cNvPr id="5" name="Picture 2" descr="http://www.gesamtschule.monheim.de/include/downs/schule%20ohne%20rassism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4178134" cy="14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BP_NRW_Flyer_Gedaenkstaette_Final.indd - BP_NRW_Flyer_Gedaenkstaette_PRINT.pdf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6" t="15350" r="6251" b="26900"/>
          <a:stretch/>
        </p:blipFill>
        <p:spPr>
          <a:xfrm>
            <a:off x="7124177" y="1656000"/>
            <a:ext cx="3567636" cy="34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Finanzierung der Arbeit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35 % Bundesmittel + 65 % Spenden</a:t>
            </a:r>
            <a:br>
              <a:rPr lang="de-DE" dirty="0"/>
            </a:br>
            <a:r>
              <a:rPr lang="de-DE" dirty="0"/>
              <a:t>u.a. Haus- und Straßensammlung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" r="11376" b="7533"/>
          <a:stretch/>
        </p:blipFill>
        <p:spPr>
          <a:xfrm>
            <a:off x="6928969" y="1800226"/>
            <a:ext cx="3762844" cy="3479698"/>
          </a:xfrm>
          <a:prstGeom prst="rect">
            <a:avLst/>
          </a:prstGeom>
        </p:spPr>
      </p:pic>
      <p:pic>
        <p:nvPicPr>
          <p:cNvPr id="4" name="Grafik 3" descr="2020-05-13 Arbeitsbilanz 2019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43538" r="47478" b="4659"/>
          <a:stretch/>
        </p:blipFill>
        <p:spPr>
          <a:xfrm>
            <a:off x="784271" y="1800225"/>
            <a:ext cx="6144698" cy="575945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r="4059"/>
          <a:stretch/>
        </p:blipFill>
        <p:spPr>
          <a:xfrm>
            <a:off x="1" y="4193940"/>
            <a:ext cx="3785048" cy="33660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225"/>
            <a:ext cx="3785049" cy="25233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/>
          <a:stretch/>
        </p:blipFill>
        <p:spPr>
          <a:xfrm>
            <a:off x="-1" y="1799958"/>
            <a:ext cx="3785050" cy="2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Vielen Dank für Ihre Aufmerksamkeit!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 dirty="0"/>
              <a:t>Kontakt</a:t>
            </a:r>
          </a:p>
          <a:p>
            <a:r>
              <a:rPr lang="de-DE" dirty="0"/>
              <a:t>Volksbund Deutsche Kriegsgräberfürsorge e.V. </a:t>
            </a:r>
            <a:br>
              <a:rPr lang="de-DE" dirty="0"/>
            </a:br>
            <a:r>
              <a:rPr lang="de-DE" dirty="0"/>
              <a:t>in Westfalen-Lippe - Geschäftsführer Jens Effkemann</a:t>
            </a:r>
            <a:br>
              <a:rPr lang="de-DE" dirty="0"/>
            </a:br>
            <a:r>
              <a:rPr lang="de-DE" dirty="0" err="1"/>
              <a:t>Bült</a:t>
            </a:r>
            <a:r>
              <a:rPr lang="de-DE" dirty="0"/>
              <a:t> 2 - 48143 Münster</a:t>
            </a:r>
          </a:p>
          <a:p>
            <a:r>
              <a:rPr lang="de-DE" dirty="0"/>
              <a:t>Tel.: 0251/56834 - Fax: 0251/518429</a:t>
            </a:r>
          </a:p>
          <a:p>
            <a:r>
              <a:rPr lang="de-DE" dirty="0"/>
              <a:t>E-Mail: jens.effkemann@volksbund.de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solidFill>
                  <a:srgbClr val="00779F"/>
                </a:solidFill>
              </a:rPr>
              <a:t>www.volksbund.de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1883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2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4651"/>
          <a:stretch/>
        </p:blipFill>
        <p:spPr>
          <a:xfrm>
            <a:off x="-300" y="0"/>
            <a:ext cx="7124400" cy="7559675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7335078" y="720001"/>
            <a:ext cx="3170583" cy="9298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7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 baseline="0">
                <a:solidFill>
                  <a:srgbClr val="10759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50" dirty="0"/>
              <a:t>Aufgaben</a:t>
            </a:r>
            <a:br>
              <a:rPr lang="de-DE" sz="3050" dirty="0"/>
            </a:br>
            <a:r>
              <a:rPr lang="de-DE" sz="3050" dirty="0"/>
              <a:t>des Volksbundes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7335078" y="1866314"/>
            <a:ext cx="3356735" cy="43953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7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 baseline="0">
                <a:solidFill>
                  <a:srgbClr val="10759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tx1"/>
                </a:solidFill>
              </a:rPr>
              <a:t>Kriegsgräber</a:t>
            </a:r>
          </a:p>
          <a:p>
            <a:endParaRPr lang="de-DE" sz="2400" dirty="0">
              <a:solidFill>
                <a:schemeClr val="tx1"/>
              </a:solidFill>
            </a:endParaRPr>
          </a:p>
          <a:p>
            <a:r>
              <a:rPr lang="de-DE" sz="2400" dirty="0">
                <a:solidFill>
                  <a:schemeClr val="tx1"/>
                </a:solidFill>
              </a:rPr>
              <a:t>Erinnern und Gedenken</a:t>
            </a:r>
          </a:p>
          <a:p>
            <a:endParaRPr lang="de-DE" sz="2400" dirty="0">
              <a:solidFill>
                <a:schemeClr val="tx1"/>
              </a:solidFill>
            </a:endParaRPr>
          </a:p>
          <a:p>
            <a:r>
              <a:rPr lang="de-DE" sz="2400" dirty="0">
                <a:solidFill>
                  <a:schemeClr val="tx1"/>
                </a:solidFill>
              </a:rPr>
              <a:t>Jugend und Bildung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F4FCE2-7415-B14A-8E8F-8125AB8B5C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7"/>
            <a:ext cx="7124700" cy="75565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/>
          <a:stretch/>
        </p:blipFill>
        <p:spPr>
          <a:xfrm>
            <a:off x="-900" y="-11527"/>
            <a:ext cx="7124400" cy="7569614"/>
          </a:xfrm>
          <a:prstGeom prst="rect">
            <a:avLst/>
          </a:prstGeom>
        </p:spPr>
      </p:pic>
      <p:pic>
        <p:nvPicPr>
          <p:cNvPr id="9" name="Grafik 8" descr="2016-09-23 Leitbild (neu)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21188" r="64352" b="5872"/>
          <a:stretch/>
        </p:blipFill>
        <p:spPr>
          <a:xfrm>
            <a:off x="-2100" y="-11527"/>
            <a:ext cx="5313839" cy="7571202"/>
          </a:xfrm>
          <a:prstGeom prst="rect">
            <a:avLst/>
          </a:prstGeom>
        </p:spPr>
      </p:pic>
      <p:pic>
        <p:nvPicPr>
          <p:cNvPr id="10" name="Grafik 9" descr="2016-09-23 Leitbild (neu)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1" t="21188" r="32511" b="5872"/>
          <a:stretch/>
        </p:blipFill>
        <p:spPr>
          <a:xfrm>
            <a:off x="5112909" y="-5764"/>
            <a:ext cx="5578904" cy="75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6325"/>
          <a:stretch/>
        </p:blipFill>
        <p:spPr>
          <a:xfrm>
            <a:off x="0" y="1800225"/>
            <a:ext cx="7124400" cy="57594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779F"/>
                </a:solidFill>
              </a:rPr>
              <a:t>Geschichte des Volksbundes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gegründet 1919 als gemeinnützige</a:t>
            </a:r>
            <a:br>
              <a:rPr lang="de-DE" dirty="0"/>
            </a:br>
            <a:r>
              <a:rPr lang="de-DE" dirty="0"/>
              <a:t>und überparteiliche Bürgerinitiative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381" y="1492112"/>
            <a:ext cx="2596070" cy="401157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41" y="1800225"/>
            <a:ext cx="2886950" cy="37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4954"/>
          <a:stretch/>
        </p:blipFill>
        <p:spPr>
          <a:xfrm>
            <a:off x="0" y="1798983"/>
            <a:ext cx="7124400" cy="57606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779F"/>
                </a:solidFill>
              </a:rPr>
              <a:t>Geschichte des Volksbundes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Betreuung von 832 Kriegsgräberstätten</a:t>
            </a:r>
            <a:br>
              <a:rPr lang="de-DE" dirty="0"/>
            </a:br>
            <a:r>
              <a:rPr lang="de-DE" dirty="0"/>
              <a:t>mit etwa 2,8 Millionen Kriegstoten</a:t>
            </a:r>
            <a:br>
              <a:rPr lang="de-DE" dirty="0"/>
            </a:br>
            <a:r>
              <a:rPr lang="de-DE" dirty="0"/>
              <a:t>in 46 Staaten</a:t>
            </a:r>
          </a:p>
          <a:p>
            <a:r>
              <a:rPr lang="de-DE" dirty="0">
                <a:solidFill>
                  <a:srgbClr val="00779F"/>
                </a:solidFill>
              </a:rPr>
              <a:t>www.volksbund.de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77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13 Gefallener Sold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"/>
          <a:stretch/>
        </p:blipFill>
        <p:spPr bwMode="auto">
          <a:xfrm>
            <a:off x="-5513" y="1789043"/>
            <a:ext cx="4549018" cy="266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18 zerstörte Stad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/>
          <a:stretch/>
        </p:blipFill>
        <p:spPr bwMode="auto">
          <a:xfrm>
            <a:off x="4549276" y="1792643"/>
            <a:ext cx="2575440" cy="276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Kriegstote - „Opfer“ von Krieg und Gewalt</a:t>
            </a:r>
          </a:p>
        </p:txBody>
      </p:sp>
      <p:pic>
        <p:nvPicPr>
          <p:cNvPr id="4" name="Picture 10" descr="C19 Fluechtlin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00" y="4426443"/>
            <a:ext cx="2574000" cy="19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52058" y="3964778"/>
            <a:ext cx="14013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Soldaten</a:t>
            </a:r>
          </a:p>
        </p:txBody>
      </p:sp>
      <p:pic>
        <p:nvPicPr>
          <p:cNvPr id="7" name="Picture 8" descr="C16 Sowjetische Kriegsgefange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612"/>
            <a:ext cx="2554036" cy="313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124716" y="4453023"/>
            <a:ext cx="23278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Opfer von Flucht </a:t>
            </a:r>
            <a:b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</a:b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und Vertreibung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124716" y="2778907"/>
            <a:ext cx="20345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Bombenopfer</a:t>
            </a:r>
          </a:p>
        </p:txBody>
      </p:sp>
      <p:pic>
        <p:nvPicPr>
          <p:cNvPr id="11" name="Picture 14" descr="C17 Zwangsarbeiter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04" y="4432075"/>
            <a:ext cx="1998718" cy="312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552122" y="6378054"/>
            <a:ext cx="229165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</a:rPr>
              <a:t>Opfer der</a:t>
            </a:r>
            <a:br>
              <a:rPr lang="de-DE" sz="2400" dirty="0">
                <a:solidFill>
                  <a:prstClr val="black"/>
                </a:solidFill>
                <a:latin typeface="+mj-lt"/>
              </a:rPr>
            </a:br>
            <a:r>
              <a:rPr lang="de-DE" sz="2400" dirty="0">
                <a:solidFill>
                  <a:prstClr val="black"/>
                </a:solidFill>
                <a:latin typeface="+mj-lt"/>
              </a:rPr>
              <a:t>NS-Verbrechen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3044" y="7109655"/>
            <a:ext cx="22386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Kriegsgefangene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479425" y="1800225"/>
            <a:ext cx="9763125" cy="4451350"/>
          </a:xfrm>
        </p:spPr>
        <p:txBody>
          <a:bodyPr/>
          <a:lstStyle/>
          <a:p>
            <a:r>
              <a:rPr lang="de-DE" dirty="0"/>
              <a:t>Kriegstote des Ersten und Zweiten Weltkrieges</a:t>
            </a:r>
          </a:p>
        </p:txBody>
      </p:sp>
    </p:spTree>
    <p:extLst>
      <p:ext uri="{BB962C8B-B14F-4D97-AF65-F5344CB8AC3E}">
        <p14:creationId xmlns:p14="http://schemas.microsoft.com/office/powerpoint/2010/main" val="4691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Gräbergesetz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00779F"/>
                </a:solidFill>
              </a:rPr>
              <a:t>§ 1 Anwendungsbereich</a:t>
            </a:r>
          </a:p>
          <a:p>
            <a:pPr>
              <a:spcBef>
                <a:spcPts val="600"/>
              </a:spcBef>
            </a:pPr>
            <a:r>
              <a:rPr lang="de-DE" dirty="0"/>
              <a:t>Soldaten Erster und Zweiter Weltkrieg</a:t>
            </a:r>
          </a:p>
          <a:p>
            <a:pPr>
              <a:spcBef>
                <a:spcPts val="600"/>
              </a:spcBef>
            </a:pPr>
            <a:r>
              <a:rPr lang="de-DE" dirty="0"/>
              <a:t>Kriegsgefangene</a:t>
            </a:r>
          </a:p>
          <a:p>
            <a:pPr>
              <a:spcBef>
                <a:spcPts val="600"/>
              </a:spcBef>
            </a:pPr>
            <a:r>
              <a:rPr lang="de-DE" dirty="0"/>
              <a:t>Zivilpersonen (z.B. Bombenopfer)</a:t>
            </a:r>
          </a:p>
          <a:p>
            <a:pPr>
              <a:spcBef>
                <a:spcPts val="600"/>
              </a:spcBef>
            </a:pPr>
            <a:r>
              <a:rPr lang="de-DE" dirty="0"/>
              <a:t>Opfer nationalsozialistischer Gewaltmaßnahmen</a:t>
            </a:r>
          </a:p>
          <a:p>
            <a:pPr>
              <a:spcBef>
                <a:spcPts val="600"/>
              </a:spcBef>
            </a:pPr>
            <a:r>
              <a:rPr lang="de-DE" dirty="0"/>
              <a:t>Vertriebene und Flüchtlinge</a:t>
            </a:r>
          </a:p>
          <a:p>
            <a:pPr>
              <a:spcBef>
                <a:spcPts val="600"/>
              </a:spcBef>
            </a:pPr>
            <a:r>
              <a:rPr lang="de-DE" dirty="0"/>
              <a:t>Insassen aus Konzentrationslagern</a:t>
            </a:r>
          </a:p>
          <a:p>
            <a:pPr>
              <a:spcBef>
                <a:spcPts val="600"/>
              </a:spcBef>
            </a:pPr>
            <a:r>
              <a:rPr lang="de-DE" dirty="0"/>
              <a:t>Zwangsarbeiter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solidFill>
                  <a:srgbClr val="00779F"/>
                </a:solidFill>
              </a:rPr>
              <a:t>§ 2 Ruherecht</a:t>
            </a:r>
          </a:p>
          <a:p>
            <a:pPr>
              <a:spcBef>
                <a:spcPts val="600"/>
              </a:spcBef>
            </a:pPr>
            <a:r>
              <a:rPr lang="de-DE" b="1" dirty="0"/>
              <a:t>dauerndes Ruherecht für alle Kriegsgräber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960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Zahl enthält.&#10;&#10;Automatisch generierte Beschreibung">
            <a:extLst>
              <a:ext uri="{FF2B5EF4-FFF2-40B4-BE49-F238E27FC236}">
                <a16:creationId xmlns:a16="http://schemas.microsoft.com/office/drawing/2014/main" id="{2E864AE2-B6B3-7AA8-A16B-10422013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19467" r="58194" b="50000"/>
          <a:stretch/>
        </p:blipFill>
        <p:spPr>
          <a:xfrm>
            <a:off x="-9939" y="1795315"/>
            <a:ext cx="10701752" cy="5764360"/>
          </a:xfrm>
          <a:prstGeom prst="rect">
            <a:avLst/>
          </a:prstGeom>
        </p:spPr>
      </p:pic>
      <p:pic>
        <p:nvPicPr>
          <p:cNvPr id="11" name="Grafik 10" descr="Ein Bild, das draußen, Gras, Grab, Baum enthält.&#10;&#10;Automatisch generierte Beschreibung">
            <a:extLst>
              <a:ext uri="{FF2B5EF4-FFF2-40B4-BE49-F238E27FC236}">
                <a16:creationId xmlns:a16="http://schemas.microsoft.com/office/drawing/2014/main" id="{3BE6A6CD-F8CE-BBD0-A48E-3CE9C7A6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6"/>
          <a:stretch/>
        </p:blipFill>
        <p:spPr>
          <a:xfrm>
            <a:off x="-9939" y="1795316"/>
            <a:ext cx="7117204" cy="57643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Kriegsgräber vor Ort</a:t>
            </a:r>
          </a:p>
        </p:txBody>
      </p:sp>
      <p:pic>
        <p:nvPicPr>
          <p:cNvPr id="4" name="Grafik 3" descr="Ein Bild, das Text, Screenshot, Zeitung enthält.&#10;&#10;Automatisch generierte Beschreibung">
            <a:extLst>
              <a:ext uri="{FF2B5EF4-FFF2-40B4-BE49-F238E27FC236}">
                <a16:creationId xmlns:a16="http://schemas.microsoft.com/office/drawing/2014/main" id="{73365EF2-AE8D-012F-C70E-1DAAAB306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6" t="22376" r="29189" b="10581"/>
          <a:stretch/>
        </p:blipFill>
        <p:spPr>
          <a:xfrm>
            <a:off x="-9939" y="1795315"/>
            <a:ext cx="7117204" cy="57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A8532D6E-05FB-DB0E-CD5F-27959B842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5" t="17247" r="27674"/>
          <a:stretch/>
        </p:blipFill>
        <p:spPr>
          <a:xfrm>
            <a:off x="1" y="1800898"/>
            <a:ext cx="7107264" cy="63701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Kriegsgräber im Ausland</a:t>
            </a:r>
          </a:p>
        </p:txBody>
      </p:sp>
      <p:pic>
        <p:nvPicPr>
          <p:cNvPr id="18" name="Grafik 17" descr="Ein Bild, das Text, Screenshot, Software, Zahl enthält.&#10;&#10;Automatisch generierte Beschreibung">
            <a:extLst>
              <a:ext uri="{FF2B5EF4-FFF2-40B4-BE49-F238E27FC236}">
                <a16:creationId xmlns:a16="http://schemas.microsoft.com/office/drawing/2014/main" id="{7FA87E78-7A69-86B6-99F4-6387FEC40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2" t="32468" r="27901"/>
          <a:stretch/>
        </p:blipFill>
        <p:spPr>
          <a:xfrm>
            <a:off x="1" y="1800897"/>
            <a:ext cx="7107264" cy="575877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0" y="6748041"/>
            <a:ext cx="7107264" cy="428264"/>
          </a:xfrm>
          <a:prstGeom prst="rect">
            <a:avLst/>
          </a:prstGeom>
          <a:noFill/>
          <a:ln w="19050" cap="flat" cmpd="sng" algn="ctr">
            <a:solidFill>
              <a:srgbClr val="00779F"/>
            </a:solidFill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" name="Grafik 19" descr="Ein Bild, das Text, Software, Webseite, Computersymbol enthält.&#10;&#10;Automatisch generierte Beschreibung">
            <a:extLst>
              <a:ext uri="{FF2B5EF4-FFF2-40B4-BE49-F238E27FC236}">
                <a16:creationId xmlns:a16="http://schemas.microsoft.com/office/drawing/2014/main" id="{13B331A8-9529-07E1-3A0B-54DCCC037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8" t="20949" r="26601" b="1412"/>
          <a:stretch/>
        </p:blipFill>
        <p:spPr>
          <a:xfrm>
            <a:off x="0" y="1800895"/>
            <a:ext cx="7107264" cy="5758779"/>
          </a:xfrm>
          <a:prstGeom prst="rect">
            <a:avLst/>
          </a:prstGeom>
        </p:spPr>
      </p:pic>
      <p:pic>
        <p:nvPicPr>
          <p:cNvPr id="23" name="Grafik 22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0ABFEB32-190A-F36F-3F5B-B999830DD4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t="17689" r="24653"/>
          <a:stretch/>
        </p:blipFill>
        <p:spPr>
          <a:xfrm>
            <a:off x="-1" y="1800894"/>
            <a:ext cx="7107264" cy="5980835"/>
          </a:xfrm>
          <a:prstGeom prst="rect">
            <a:avLst/>
          </a:prstGeom>
        </p:spPr>
      </p:pic>
      <p:pic>
        <p:nvPicPr>
          <p:cNvPr id="25" name="Grafik 24" descr="Ein Bild, das Screenshot, Gras, Multimedia-Software, Text enthält.&#10;&#10;Automatisch generierte Beschreibung">
            <a:extLst>
              <a:ext uri="{FF2B5EF4-FFF2-40B4-BE49-F238E27FC236}">
                <a16:creationId xmlns:a16="http://schemas.microsoft.com/office/drawing/2014/main" id="{3E1DF31F-7AE0-93A6-A8D8-22B884CCF2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20949" r="27909" b="5364"/>
          <a:stretch/>
        </p:blipFill>
        <p:spPr>
          <a:xfrm>
            <a:off x="-3" y="1800893"/>
            <a:ext cx="7107263" cy="5750491"/>
          </a:xfrm>
          <a:prstGeom prst="rect">
            <a:avLst/>
          </a:prstGeom>
        </p:spPr>
      </p:pic>
      <p:pic>
        <p:nvPicPr>
          <p:cNvPr id="27" name="Grafik 26" descr="Ein Bild, das Text, Screenshot, Zahl, Wasser enthält.&#10;&#10;Automatisch generierte Beschreibung">
            <a:extLst>
              <a:ext uri="{FF2B5EF4-FFF2-40B4-BE49-F238E27FC236}">
                <a16:creationId xmlns:a16="http://schemas.microsoft.com/office/drawing/2014/main" id="{F36E8742-FA55-A66A-ADE6-58C5C9C867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8" t="31547" r="15808" b="20973"/>
          <a:stretch/>
        </p:blipFill>
        <p:spPr>
          <a:xfrm>
            <a:off x="0" y="1806341"/>
            <a:ext cx="7107259" cy="575333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4A8B877-C41F-8B27-0470-634733C479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0" b="17454"/>
          <a:stretch/>
        </p:blipFill>
        <p:spPr>
          <a:xfrm>
            <a:off x="1" y="1800892"/>
            <a:ext cx="7107259" cy="57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7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kumente und Einstellungen\aslan\Eigene Dateien\Landesverband\Volksbund NRW\Grafiken, Bilder, Präsentationen\Vorlagen und Grafiken\VTT 07 1gr.jpg"/>
          <p:cNvPicPr>
            <a:picLocks noChangeAspect="1" noChangeArrowheads="1"/>
          </p:cNvPicPr>
          <p:nvPr/>
        </p:nvPicPr>
        <p:blipFill rotWithShape="1">
          <a:blip r:embed="rId2" cstate="print"/>
          <a:srcRect r="9912"/>
          <a:stretch/>
        </p:blipFill>
        <p:spPr bwMode="auto">
          <a:xfrm>
            <a:off x="6733221" y="1794253"/>
            <a:ext cx="3962177" cy="29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77" y="1798983"/>
            <a:ext cx="4360623" cy="28962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mehr </a:t>
            </a:r>
            <a:r>
              <a:rPr lang="de-DE" dirty="0"/>
              <a:t>als die Pflege </a:t>
            </a:r>
            <a:r>
              <a:rPr lang="de-DE"/>
              <a:t>von Gräbern…</a:t>
            </a:r>
            <a:endParaRPr lang="de-DE" dirty="0"/>
          </a:p>
        </p:txBody>
      </p:sp>
      <p:pic>
        <p:nvPicPr>
          <p:cNvPr id="6" name="Picture 2" descr="C:\Daten\5. Öffentlichkeitsarbeit\Fotos\Volksbund-Medien-Datenbank\Angehörigenbetreuung\claudia thomas gn_OrgRGB_1217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2118" b="1055"/>
          <a:stretch/>
        </p:blipFill>
        <p:spPr bwMode="auto">
          <a:xfrm>
            <a:off x="5914" y="4695219"/>
            <a:ext cx="4266630" cy="286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45" y="4695219"/>
            <a:ext cx="4305655" cy="2864456"/>
          </a:xfrm>
          <a:prstGeom prst="rect">
            <a:avLst/>
          </a:prstGeom>
        </p:spPr>
      </p:pic>
      <p:sp>
        <p:nvSpPr>
          <p:cNvPr id="8" name="Textfeld 11"/>
          <p:cNvSpPr txBox="1">
            <a:spLocks noChangeArrowheads="1"/>
          </p:cNvSpPr>
          <p:nvPr/>
        </p:nvSpPr>
        <p:spPr bwMode="auto">
          <a:xfrm>
            <a:off x="3328827" y="4926051"/>
            <a:ext cx="38377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de-DE" sz="2400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Angehörigenbetreuung</a:t>
            </a:r>
          </a:p>
        </p:txBody>
      </p:sp>
      <p:pic>
        <p:nvPicPr>
          <p:cNvPr id="9" name="Inhaltsplatzhalt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"/>
          <a:stretch/>
        </p:blipFill>
        <p:spPr>
          <a:xfrm>
            <a:off x="0" y="1798983"/>
            <a:ext cx="3595810" cy="2896236"/>
          </a:xfrm>
          <a:prstGeom prst="rect">
            <a:avLst/>
          </a:prstGeom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7085375" y="4661961"/>
            <a:ext cx="3606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Gestaltung Volkstrauertag</a:t>
            </a: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3595810" y="1798983"/>
            <a:ext cx="3570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de-DE" sz="2400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Schicksalsklärung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-114168" y="1798983"/>
            <a:ext cx="3214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de-DE" sz="2400" dirty="0">
                <a:solidFill>
                  <a:prstClr val="black"/>
                </a:solidFill>
                <a:latin typeface="+mj-lt"/>
                <a:ea typeface="Verdana" pitchFamily="34" charset="0"/>
                <a:cs typeface="Verdana" pitchFamily="34" charset="0"/>
              </a:rPr>
              <a:t>Umbettungen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/>
          <a:srcRect r="17960"/>
          <a:stretch/>
        </p:blipFill>
        <p:spPr>
          <a:xfrm>
            <a:off x="7124400" y="1794253"/>
            <a:ext cx="3568181" cy="2900966"/>
          </a:xfrm>
          <a:prstGeom prst="rect">
            <a:avLst/>
          </a:prstGeom>
        </p:spPr>
      </p:pic>
      <p:pic>
        <p:nvPicPr>
          <p:cNvPr id="14" name="Grafik 13" descr="Ein Bild, das Text, Webseite, Website, Screenshot enthält.&#10;&#10;Automatisch generierte Beschreibung">
            <a:extLst>
              <a:ext uri="{FF2B5EF4-FFF2-40B4-BE49-F238E27FC236}">
                <a16:creationId xmlns:a16="http://schemas.microsoft.com/office/drawing/2014/main" id="{246C1770-97B1-187E-39B8-5E1226C2BB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12927" r="6023"/>
          <a:stretch/>
        </p:blipFill>
        <p:spPr>
          <a:xfrm>
            <a:off x="-1773908" y="1794254"/>
            <a:ext cx="8898692" cy="60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1_Office">
  <a:themeElements>
    <a:clrScheme name="Benutzerdefiniert 1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">
  <a:themeElements>
    <a:clrScheme name="Benutzerdefiniert 1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olksbund Jugend- und Bildungsarbei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olksbund Jugend und Bildungsarbeit">
      <a:majorFont>
        <a:latin typeface="Aller Display"/>
        <a:ea typeface=""/>
        <a:cs typeface=""/>
      </a:majorFont>
      <a:minorFont>
        <a:latin typeface="Alle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ller Display" pitchFamily="2" charset="0"/>
            <a:ea typeface="+mj-ea"/>
            <a:cs typeface="+mj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Benutzerdefiniert 1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">
  <a:themeElements>
    <a:clrScheme name="Benutzerdefiniert 1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Volksbund Jugend- und Bildungsarbei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olksbund Jugend und Bildungsarbeit">
      <a:majorFont>
        <a:latin typeface="Aller Display"/>
        <a:ea typeface=""/>
        <a:cs typeface=""/>
      </a:majorFont>
      <a:minorFont>
        <a:latin typeface="Alle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ller Display" pitchFamily="2" charset="0"/>
            <a:ea typeface="+mj-ea"/>
            <a:cs typeface="+mj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277</Words>
  <Application>Microsoft Office PowerPoint</Application>
  <PresentationFormat>Benutzerdefiniert</PresentationFormat>
  <Paragraphs>68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19</vt:i4>
      </vt:variant>
    </vt:vector>
  </HeadingPairs>
  <TitlesOfParts>
    <vt:vector size="34" baseType="lpstr">
      <vt:lpstr>Aller</vt:lpstr>
      <vt:lpstr>Aller Display</vt:lpstr>
      <vt:lpstr>Arial</vt:lpstr>
      <vt:lpstr>Calibri</vt:lpstr>
      <vt:lpstr>Calibri Light</vt:lpstr>
      <vt:lpstr>Verdana</vt:lpstr>
      <vt:lpstr>Wingdings</vt:lpstr>
      <vt:lpstr>1_Office</vt:lpstr>
      <vt:lpstr>2_Office</vt:lpstr>
      <vt:lpstr>Volksbund Jugend- und Bildungsarbeit</vt:lpstr>
      <vt:lpstr>1_Benutzerdefiniertes Design</vt:lpstr>
      <vt:lpstr>Office</vt:lpstr>
      <vt:lpstr>Benutzerdefiniertes Design</vt:lpstr>
      <vt:lpstr>3_Office</vt:lpstr>
      <vt:lpstr>1_Volksbund Jugend- und Bildungsarbeit</vt:lpstr>
      <vt:lpstr>PowerPoint-Präsentation</vt:lpstr>
      <vt:lpstr>PowerPoint-Präsentation</vt:lpstr>
      <vt:lpstr>Geschichte des Volksbundes</vt:lpstr>
      <vt:lpstr>Geschichte des Volksbundes</vt:lpstr>
      <vt:lpstr>Kriegstote - „Opfer“ von Krieg und Gewalt</vt:lpstr>
      <vt:lpstr>Gräbergesetz</vt:lpstr>
      <vt:lpstr>Kriegsgräber vor Ort</vt:lpstr>
      <vt:lpstr>Kriegsgräber im Ausland</vt:lpstr>
      <vt:lpstr>mehr als die Pflege von Gräbern…</vt:lpstr>
      <vt:lpstr>Kriegstote heute - aktueller denn je</vt:lpstr>
      <vt:lpstr>Erinnern für die Gegenwart und Zukunft</vt:lpstr>
      <vt:lpstr>Europäische Jugendbegegnungsstätten</vt:lpstr>
      <vt:lpstr>Europäische Jugendbegegnungsprojekte</vt:lpstr>
      <vt:lpstr>Engagement im Deutschen Riga-Komitee</vt:lpstr>
      <vt:lpstr>Bildungsangebote für Schulen</vt:lpstr>
      <vt:lpstr>Bildungspartnerschaften mit Schulen</vt:lpstr>
      <vt:lpstr>Finanzierung der Arbeit</vt:lpstr>
      <vt:lpstr>Vielen Dank für Ihre Aufmerksamkeit!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Dittrich</dc:creator>
  <cp:lastModifiedBy>Effkemann, Jens</cp:lastModifiedBy>
  <cp:revision>653</cp:revision>
  <cp:lastPrinted>2017-03-24T14:36:33Z</cp:lastPrinted>
  <dcterms:created xsi:type="dcterms:W3CDTF">2014-02-03T12:02:50Z</dcterms:created>
  <dcterms:modified xsi:type="dcterms:W3CDTF">2024-08-27T02:09:24Z</dcterms:modified>
</cp:coreProperties>
</file>